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32" r:id="rId2"/>
  </p:sldMasterIdLst>
  <p:sldIdLst>
    <p:sldId id="276" r:id="rId3"/>
    <p:sldId id="277" r:id="rId4"/>
    <p:sldId id="260" r:id="rId5"/>
    <p:sldId id="272" r:id="rId6"/>
    <p:sldId id="273" r:id="rId7"/>
    <p:sldId id="274" r:id="rId8"/>
    <p:sldId id="275" r:id="rId9"/>
    <p:sldId id="278" r:id="rId10"/>
    <p:sldId id="256" r:id="rId11"/>
    <p:sldId id="257" r:id="rId12"/>
    <p:sldId id="258" r:id="rId13"/>
    <p:sldId id="259" r:id="rId14"/>
    <p:sldId id="267" r:id="rId15"/>
    <p:sldId id="268" r:id="rId16"/>
    <p:sldId id="269" r:id="rId17"/>
    <p:sldId id="270" r:id="rId18"/>
    <p:sldId id="271" r:id="rId19"/>
    <p:sldId id="261" r:id="rId20"/>
    <p:sldId id="262" r:id="rId21"/>
    <p:sldId id="263" r:id="rId22"/>
    <p:sldId id="264" r:id="rId23"/>
    <p:sldId id="265" r:id="rId24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3EC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D992F-F272-44CA-BF08-34B145A68712}" type="datetimeFigureOut">
              <a:rPr lang="es-CO" smtClean="0"/>
              <a:pPr/>
              <a:t>03/09/2013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39337-427B-41D3-A188-3ED0DACC7D5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D992F-F272-44CA-BF08-34B145A68712}" type="datetimeFigureOut">
              <a:rPr lang="es-CO" smtClean="0"/>
              <a:pPr/>
              <a:t>03/09/2013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39337-427B-41D3-A188-3ED0DACC7D5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D992F-F272-44CA-BF08-34B145A68712}" type="datetimeFigureOut">
              <a:rPr lang="es-CO" smtClean="0"/>
              <a:pPr/>
              <a:t>03/09/2013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39337-427B-41D3-A188-3ED0DACC7D5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D992F-F272-44CA-BF08-34B145A68712}" type="datetimeFigureOut">
              <a:rPr lang="es-CO" smtClean="0"/>
              <a:pPr/>
              <a:t>03/09/2013</a:t>
            </a:fld>
            <a:endParaRPr lang="es-CO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39337-427B-41D3-A188-3ED0DACC7D59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D992F-F272-44CA-BF08-34B145A68712}" type="datetimeFigureOut">
              <a:rPr lang="es-CO" smtClean="0"/>
              <a:pPr/>
              <a:t>03/09/2013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39337-427B-41D3-A188-3ED0DACC7D5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D992F-F272-44CA-BF08-34B145A68712}" type="datetimeFigureOut">
              <a:rPr lang="es-CO" smtClean="0"/>
              <a:pPr/>
              <a:t>03/09/2013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3D39337-427B-41D3-A188-3ED0DACC7D5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D992F-F272-44CA-BF08-34B145A68712}" type="datetimeFigureOut">
              <a:rPr lang="es-CO" smtClean="0"/>
              <a:pPr/>
              <a:t>03/09/2013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39337-427B-41D3-A188-3ED0DACC7D5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D992F-F272-44CA-BF08-34B145A68712}" type="datetimeFigureOut">
              <a:rPr lang="es-CO" smtClean="0"/>
              <a:pPr/>
              <a:t>03/09/2013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39337-427B-41D3-A188-3ED0DACC7D5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D992F-F272-44CA-BF08-34B145A68712}" type="datetimeFigureOut">
              <a:rPr lang="es-CO" smtClean="0"/>
              <a:pPr/>
              <a:t>03/09/2013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39337-427B-41D3-A188-3ED0DACC7D5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D992F-F272-44CA-BF08-34B145A68712}" type="datetimeFigureOut">
              <a:rPr lang="es-CO" smtClean="0"/>
              <a:pPr/>
              <a:t>03/09/2013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39337-427B-41D3-A188-3ED0DACC7D5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D992F-F272-44CA-BF08-34B145A68712}" type="datetimeFigureOut">
              <a:rPr lang="es-CO" smtClean="0"/>
              <a:pPr/>
              <a:t>03/09/2013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39337-427B-41D3-A188-3ED0DACC7D5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D992F-F272-44CA-BF08-34B145A68712}" type="datetimeFigureOut">
              <a:rPr lang="es-CO" smtClean="0"/>
              <a:pPr/>
              <a:t>03/09/2013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39337-427B-41D3-A188-3ED0DACC7D5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s-E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D992F-F272-44CA-BF08-34B145A68712}" type="datetimeFigureOut">
              <a:rPr lang="es-CO" smtClean="0"/>
              <a:pPr/>
              <a:t>03/09/2013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39337-427B-41D3-A188-3ED0DACC7D5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D992F-F272-44CA-BF08-34B145A68712}" type="datetimeFigureOut">
              <a:rPr lang="es-CO" smtClean="0"/>
              <a:pPr/>
              <a:t>03/09/2013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39337-427B-41D3-A188-3ED0DACC7D5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D992F-F272-44CA-BF08-34B145A68712}" type="datetimeFigureOut">
              <a:rPr lang="es-CO" smtClean="0"/>
              <a:pPr/>
              <a:t>03/09/2013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39337-427B-41D3-A188-3ED0DACC7D5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D992F-F272-44CA-BF08-34B145A68712}" type="datetimeFigureOut">
              <a:rPr lang="es-CO" smtClean="0"/>
              <a:pPr/>
              <a:t>03/09/2013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39337-427B-41D3-A188-3ED0DACC7D5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D992F-F272-44CA-BF08-34B145A68712}" type="datetimeFigureOut">
              <a:rPr lang="es-CO" smtClean="0"/>
              <a:pPr/>
              <a:t>03/09/2013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39337-427B-41D3-A188-3ED0DACC7D5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D992F-F272-44CA-BF08-34B145A68712}" type="datetimeFigureOut">
              <a:rPr lang="es-CO" smtClean="0"/>
              <a:pPr/>
              <a:t>03/09/2013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39337-427B-41D3-A188-3ED0DACC7D5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D992F-F272-44CA-BF08-34B145A68712}" type="datetimeFigureOut">
              <a:rPr lang="es-CO" smtClean="0"/>
              <a:pPr/>
              <a:t>03/09/2013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39337-427B-41D3-A188-3ED0DACC7D5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D992F-F272-44CA-BF08-34B145A68712}" type="datetimeFigureOut">
              <a:rPr lang="es-CO" smtClean="0"/>
              <a:pPr/>
              <a:t>03/09/2013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39337-427B-41D3-A188-3ED0DACC7D5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D992F-F272-44CA-BF08-34B145A68712}" type="datetimeFigureOut">
              <a:rPr lang="es-CO" smtClean="0"/>
              <a:pPr/>
              <a:t>03/09/2013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39337-427B-41D3-A188-3ED0DACC7D5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D992F-F272-44CA-BF08-34B145A68712}" type="datetimeFigureOut">
              <a:rPr lang="es-CO" smtClean="0"/>
              <a:pPr/>
              <a:t>03/09/2013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39337-427B-41D3-A188-3ED0DACC7D5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D992F-F272-44CA-BF08-34B145A68712}" type="datetimeFigureOut">
              <a:rPr lang="es-CO" smtClean="0"/>
              <a:pPr/>
              <a:t>03/09/2013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39337-427B-41D3-A188-3ED0DACC7D5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F4D992F-F272-44CA-BF08-34B145A68712}" type="datetimeFigureOut">
              <a:rPr lang="es-CO" smtClean="0"/>
              <a:pPr/>
              <a:t>03/09/2013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3D39337-427B-41D3-A188-3ED0DACC7D59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285984" y="500042"/>
            <a:ext cx="478634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000" b="1" cap="none" spc="0" dirty="0" smtClean="0">
                <a:ln w="38100" cmpd="sng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VERBS RAP SONG</a:t>
            </a:r>
            <a:endParaRPr lang="es-ES" sz="6000" b="1" cap="none" spc="0" dirty="0">
              <a:ln w="38100" cmpd="sng">
                <a:solidFill>
                  <a:schemeClr val="bg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3">
                  <a:lumMod val="20000"/>
                  <a:lumOff val="80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000232" y="3214686"/>
            <a:ext cx="52149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latin typeface="Arial" pitchFamily="34" charset="0"/>
                <a:cs typeface="Arial" pitchFamily="34" charset="0"/>
              </a:rPr>
              <a:t>LAURA ROJAS PÉREZ</a:t>
            </a:r>
          </a:p>
          <a:p>
            <a:pPr algn="ctr"/>
            <a:r>
              <a:rPr lang="es-ES" sz="2800" dirty="0" smtClean="0">
                <a:latin typeface="Arial" pitchFamily="34" charset="0"/>
                <a:cs typeface="Arial" pitchFamily="34" charset="0"/>
              </a:rPr>
              <a:t>JULIANA CAÑAS ORTEGA</a:t>
            </a:r>
          </a:p>
          <a:p>
            <a:pPr algn="ctr"/>
            <a:r>
              <a:rPr lang="es-ES" sz="2800" dirty="0" smtClean="0">
                <a:latin typeface="Arial" pitchFamily="34" charset="0"/>
                <a:cs typeface="Arial" pitchFamily="34" charset="0"/>
              </a:rPr>
              <a:t>LUISA LOTERO ESCOBAR</a:t>
            </a:r>
          </a:p>
          <a:p>
            <a:pPr algn="ctr"/>
            <a:r>
              <a:rPr lang="es-ES" sz="2800" dirty="0" smtClean="0">
                <a:latin typeface="Arial" pitchFamily="34" charset="0"/>
                <a:cs typeface="Arial" pitchFamily="34" charset="0"/>
              </a:rPr>
              <a:t>MILENA ESPEJO GONZÁLEZ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286116" y="5429264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/>
              <a:t>12ºA</a:t>
            </a:r>
            <a:endParaRPr lang="es-E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95000"/>
                <a:lumOff val="5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642918"/>
            <a:ext cx="2928958" cy="1825442"/>
          </a:xfrm>
          <a:prstGeom prst="rect">
            <a:avLst/>
          </a:prstGeom>
        </p:spPr>
      </p:pic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357158" y="428604"/>
            <a:ext cx="8286808" cy="5857916"/>
          </a:xfrm>
        </p:spPr>
        <p:txBody>
          <a:bodyPr/>
          <a:lstStyle/>
          <a:p>
            <a:pPr>
              <a:buNone/>
            </a:pPr>
            <a:r>
              <a:rPr lang="es-CO" dirty="0" smtClean="0"/>
              <a:t>                                             </a:t>
            </a:r>
          </a:p>
          <a:p>
            <a:pPr>
              <a:buNone/>
            </a:pPr>
            <a:r>
              <a:rPr lang="es-CO" dirty="0"/>
              <a:t> </a:t>
            </a:r>
            <a:r>
              <a:rPr lang="es-CO" dirty="0" smtClean="0"/>
              <a:t>                                   </a:t>
            </a:r>
            <a:r>
              <a:rPr lang="es-CO" sz="2800" dirty="0" smtClean="0">
                <a:latin typeface="Arial" pitchFamily="34" charset="0"/>
                <a:cs typeface="Arial" pitchFamily="34" charset="0"/>
              </a:rPr>
              <a:t>Write                               Meet</a:t>
            </a:r>
          </a:p>
          <a:p>
            <a:pPr>
              <a:buNone/>
            </a:pPr>
            <a:endParaRPr lang="es-CO" sz="2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CO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CO" sz="2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CO" sz="2800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lang="es-CO" dirty="0" smtClean="0"/>
              <a:t>                         </a:t>
            </a:r>
          </a:p>
          <a:p>
            <a:pPr>
              <a:buNone/>
            </a:pPr>
            <a:r>
              <a:rPr lang="es-CO" dirty="0" smtClean="0"/>
              <a:t>                               </a:t>
            </a:r>
            <a:r>
              <a:rPr lang="es-CO" sz="2800" dirty="0" smtClean="0">
                <a:latin typeface="Arial" pitchFamily="34" charset="0"/>
                <a:cs typeface="Arial" pitchFamily="34" charset="0"/>
              </a:rPr>
              <a:t> Bet                                  For</a:t>
            </a:r>
            <a:r>
              <a:rPr lang="es-CO" sz="2800" dirty="0">
                <a:latin typeface="Arial" pitchFamily="34" charset="0"/>
                <a:cs typeface="Arial" pitchFamily="34" charset="0"/>
              </a:rPr>
              <a:t>g</a:t>
            </a:r>
            <a:r>
              <a:rPr lang="es-CO" sz="2800" dirty="0" smtClean="0">
                <a:latin typeface="Arial" pitchFamily="34" charset="0"/>
                <a:cs typeface="Arial" pitchFamily="34" charset="0"/>
              </a:rPr>
              <a:t>et</a:t>
            </a:r>
            <a:r>
              <a:rPr lang="es-CO" dirty="0" smtClean="0"/>
              <a:t>                                                                                  </a:t>
            </a:r>
            <a:endParaRPr lang="es-CO" dirty="0"/>
          </a:p>
        </p:txBody>
      </p:sp>
      <p:pic>
        <p:nvPicPr>
          <p:cNvPr id="9" name="8 Imagen" descr="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857232"/>
            <a:ext cx="2438400" cy="1876425"/>
          </a:xfrm>
          <a:prstGeom prst="rect">
            <a:avLst/>
          </a:prstGeom>
        </p:spPr>
      </p:pic>
      <p:pic>
        <p:nvPicPr>
          <p:cNvPr id="10" name="9 Imagen" descr="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3000372"/>
            <a:ext cx="2714644" cy="2714644"/>
          </a:xfrm>
          <a:prstGeom prst="rect">
            <a:avLst/>
          </a:prstGeom>
        </p:spPr>
      </p:pic>
      <p:pic>
        <p:nvPicPr>
          <p:cNvPr id="11" name="10 Imagen" descr="9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4810" y="3357562"/>
            <a:ext cx="2825497" cy="186225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95000"/>
                <a:lumOff val="5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357166"/>
            <a:ext cx="8258204" cy="614366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CO" dirty="0" smtClean="0"/>
              <a:t>   </a:t>
            </a:r>
          </a:p>
          <a:p>
            <a:pPr>
              <a:buNone/>
            </a:pPr>
            <a:r>
              <a:rPr lang="es-CO" dirty="0"/>
              <a:t> </a:t>
            </a:r>
            <a:r>
              <a:rPr lang="es-CO" dirty="0" smtClean="0"/>
              <a:t>                               </a:t>
            </a:r>
            <a:r>
              <a:rPr lang="es-CO" sz="2800" dirty="0" smtClean="0">
                <a:latin typeface="Arial" pitchFamily="34" charset="0"/>
                <a:cs typeface="Arial" pitchFamily="34" charset="0"/>
              </a:rPr>
              <a:t>Get </a:t>
            </a:r>
            <a:r>
              <a:rPr lang="es-CO" dirty="0" smtClean="0"/>
              <a:t>                                 </a:t>
            </a:r>
            <a:r>
              <a:rPr lang="es-CO" sz="2800" dirty="0" smtClean="0">
                <a:latin typeface="Arial" pitchFamily="34" charset="0"/>
                <a:cs typeface="Arial" pitchFamily="34" charset="0"/>
              </a:rPr>
              <a:t>Come </a:t>
            </a:r>
            <a:r>
              <a:rPr lang="es-CO" dirty="0" smtClean="0"/>
              <a:t>   </a:t>
            </a:r>
          </a:p>
          <a:p>
            <a:pPr>
              <a:buNone/>
            </a:pPr>
            <a:endParaRPr lang="es-CO" dirty="0"/>
          </a:p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CO" dirty="0"/>
          </a:p>
          <a:p>
            <a:pPr>
              <a:buNone/>
            </a:pPr>
            <a:endParaRPr lang="es-CO" dirty="0" smtClean="0"/>
          </a:p>
          <a:p>
            <a:pPr>
              <a:buNone/>
            </a:pPr>
            <a:r>
              <a:rPr lang="es-CO" dirty="0"/>
              <a:t> </a:t>
            </a:r>
            <a:r>
              <a:rPr lang="es-CO" dirty="0" smtClean="0"/>
              <a:t>                              </a:t>
            </a:r>
            <a:r>
              <a:rPr lang="es-CO" sz="2800" dirty="0" smtClean="0">
                <a:latin typeface="Arial" pitchFamily="34" charset="0"/>
                <a:cs typeface="Arial" pitchFamily="34" charset="0"/>
              </a:rPr>
              <a:t>Sing </a:t>
            </a:r>
            <a:r>
              <a:rPr lang="es-CO" dirty="0" smtClean="0"/>
              <a:t>                                </a:t>
            </a:r>
            <a:r>
              <a:rPr lang="es-CO" sz="2800" dirty="0" smtClean="0">
                <a:latin typeface="Arial" pitchFamily="34" charset="0"/>
                <a:cs typeface="Arial" pitchFamily="34" charset="0"/>
              </a:rPr>
              <a:t> Sting </a:t>
            </a:r>
          </a:p>
          <a:p>
            <a:pPr>
              <a:buNone/>
            </a:pPr>
            <a:r>
              <a:rPr lang="es-CO" dirty="0" smtClean="0"/>
              <a:t>                               </a:t>
            </a:r>
            <a:endParaRPr lang="es-CO" dirty="0"/>
          </a:p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CO" dirty="0"/>
          </a:p>
          <a:p>
            <a:pPr>
              <a:buNone/>
            </a:pPr>
            <a:r>
              <a:rPr lang="es-CO" dirty="0" smtClean="0"/>
              <a:t>   </a:t>
            </a:r>
            <a:endParaRPr lang="es-CO" dirty="0"/>
          </a:p>
        </p:txBody>
      </p:sp>
      <p:pic>
        <p:nvPicPr>
          <p:cNvPr id="6" name="5 Imagen" descr="saj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1" y="642918"/>
            <a:ext cx="2571767" cy="1710225"/>
          </a:xfrm>
          <a:prstGeom prst="rect">
            <a:avLst/>
          </a:prstGeom>
        </p:spPr>
      </p:pic>
      <p:pic>
        <p:nvPicPr>
          <p:cNvPr id="7" name="6 Imagen" descr="veni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571480"/>
            <a:ext cx="2500330" cy="2127832"/>
          </a:xfrm>
          <a:prstGeom prst="rect">
            <a:avLst/>
          </a:prstGeom>
        </p:spPr>
      </p:pic>
      <p:pic>
        <p:nvPicPr>
          <p:cNvPr id="8" name="7 Imagen" descr="sg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3071810"/>
            <a:ext cx="2228850" cy="2047875"/>
          </a:xfrm>
          <a:prstGeom prst="rect">
            <a:avLst/>
          </a:prstGeom>
        </p:spPr>
      </p:pic>
      <p:pic>
        <p:nvPicPr>
          <p:cNvPr id="9" name="8 Imagen" descr="spider m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48" y="3429000"/>
            <a:ext cx="2643206" cy="167990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95000"/>
                <a:lumOff val="5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500034" y="428604"/>
            <a:ext cx="8158162" cy="5811847"/>
          </a:xfrm>
        </p:spPr>
        <p:txBody>
          <a:bodyPr/>
          <a:lstStyle/>
          <a:p>
            <a:pPr>
              <a:buNone/>
            </a:pPr>
            <a:r>
              <a:rPr lang="es-CO" dirty="0" smtClean="0"/>
              <a:t>                                                   </a:t>
            </a:r>
          </a:p>
          <a:p>
            <a:pPr>
              <a:buNone/>
            </a:pPr>
            <a:r>
              <a:rPr lang="es-CO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s-CO" sz="2800" dirty="0" smtClean="0">
                <a:latin typeface="Arial" pitchFamily="34" charset="0"/>
                <a:cs typeface="Arial" pitchFamily="34" charset="0"/>
              </a:rPr>
              <a:t>                                     Cling     </a:t>
            </a:r>
          </a:p>
          <a:p>
            <a:pPr>
              <a:buNone/>
            </a:pPr>
            <a:endParaRPr lang="es-CO" dirty="0"/>
          </a:p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CO" dirty="0"/>
          </a:p>
          <a:p>
            <a:pPr>
              <a:buNone/>
            </a:pPr>
            <a:endParaRPr lang="es-CO" dirty="0" smtClean="0"/>
          </a:p>
          <a:p>
            <a:pPr>
              <a:buNone/>
            </a:pPr>
            <a:r>
              <a:rPr lang="es-CO" dirty="0"/>
              <a:t> </a:t>
            </a:r>
            <a:r>
              <a:rPr lang="es-CO" dirty="0" smtClean="0"/>
              <a:t>                                         </a:t>
            </a:r>
            <a:r>
              <a:rPr lang="es-CO" sz="2800" dirty="0" smtClean="0">
                <a:latin typeface="Arial" pitchFamily="34" charset="0"/>
                <a:cs typeface="Arial" pitchFamily="34" charset="0"/>
              </a:rPr>
              <a:t>Hang</a:t>
            </a:r>
          </a:p>
          <a:p>
            <a:pPr>
              <a:buNone/>
            </a:pPr>
            <a:endParaRPr lang="es-CO" dirty="0"/>
          </a:p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CO" dirty="0"/>
          </a:p>
          <a:p>
            <a:pPr>
              <a:buNone/>
            </a:pPr>
            <a:endParaRPr lang="es-CO" dirty="0" smtClean="0"/>
          </a:p>
          <a:p>
            <a:pPr>
              <a:buNone/>
            </a:pPr>
            <a:endParaRPr lang="es-CO" dirty="0"/>
          </a:p>
        </p:txBody>
      </p:sp>
      <p:pic>
        <p:nvPicPr>
          <p:cNvPr id="6" name="3 Marcador de contenido" descr="taj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500042"/>
            <a:ext cx="3214710" cy="2738457"/>
          </a:xfrm>
          <a:prstGeom prst="rect">
            <a:avLst/>
          </a:prstGeom>
        </p:spPr>
      </p:pic>
      <p:pic>
        <p:nvPicPr>
          <p:cNvPr id="7" name="6 Imagen" descr="tend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3500438"/>
            <a:ext cx="2911142" cy="247744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928794" y="3000372"/>
            <a:ext cx="633513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s-ES" sz="6000" b="1" cap="none" spc="0" dirty="0" smtClean="0">
                <a:ln w="31550" cmpd="sng">
                  <a:solidFill>
                    <a:schemeClr val="accent6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THIRD PART</a:t>
            </a:r>
            <a:endParaRPr lang="es-ES" sz="6000" b="1" cap="none" spc="0" dirty="0">
              <a:ln w="31550" cmpd="sng">
                <a:solidFill>
                  <a:schemeClr val="accent6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95000"/>
                <a:lumOff val="5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42910" y="785794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ES" dirty="0" smtClean="0"/>
              <a:t>Dream                                  Spend             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Lend                                    Lay</a:t>
            </a:r>
          </a:p>
          <a:p>
            <a:pPr>
              <a:buNone/>
            </a:pPr>
            <a:r>
              <a:rPr lang="es-ES" dirty="0" smtClean="0"/>
              <a:t>                                             </a:t>
            </a:r>
          </a:p>
          <a:p>
            <a:pPr>
              <a:buNone/>
            </a:pPr>
            <a:r>
              <a:rPr lang="es-ES" dirty="0" smtClean="0"/>
              <a:t>                                          </a:t>
            </a:r>
            <a:endParaRPr lang="es-ES" dirty="0"/>
          </a:p>
        </p:txBody>
      </p:sp>
      <p:pic>
        <p:nvPicPr>
          <p:cNvPr id="4" name="3 Imagen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428736"/>
            <a:ext cx="2619375" cy="1752600"/>
          </a:xfrm>
          <a:prstGeom prst="rect">
            <a:avLst/>
          </a:prstGeom>
        </p:spPr>
      </p:pic>
      <p:pic>
        <p:nvPicPr>
          <p:cNvPr id="5" name="4 Imagen" descr="descarg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428736"/>
            <a:ext cx="2619375" cy="1743075"/>
          </a:xfrm>
          <a:prstGeom prst="rect">
            <a:avLst/>
          </a:prstGeom>
        </p:spPr>
      </p:pic>
      <p:pic>
        <p:nvPicPr>
          <p:cNvPr id="6" name="5 Imagen" descr="descarga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4286256"/>
            <a:ext cx="2695575" cy="1695450"/>
          </a:xfrm>
          <a:prstGeom prst="rect">
            <a:avLst/>
          </a:prstGeom>
        </p:spPr>
      </p:pic>
      <p:pic>
        <p:nvPicPr>
          <p:cNvPr id="7" name="6 Imagen" descr="descarga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8" y="3571876"/>
            <a:ext cx="1876425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95000"/>
                <a:lumOff val="5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4348" y="1071546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s-ES" dirty="0" smtClean="0"/>
              <a:t>Make                               Stink              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Drink                                 Sink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                                          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4" name="3 Imagen" descr="descarga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428736"/>
            <a:ext cx="2143125" cy="1857388"/>
          </a:xfrm>
          <a:prstGeom prst="rect">
            <a:avLst/>
          </a:prstGeom>
        </p:spPr>
      </p:pic>
      <p:pic>
        <p:nvPicPr>
          <p:cNvPr id="5" name="4 Imagen" descr="descarga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1500175"/>
            <a:ext cx="2143125" cy="2000264"/>
          </a:xfrm>
          <a:prstGeom prst="rect">
            <a:avLst/>
          </a:prstGeom>
        </p:spPr>
      </p:pic>
      <p:pic>
        <p:nvPicPr>
          <p:cNvPr id="6" name="5 Imagen" descr="descarga (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4214818"/>
            <a:ext cx="2571750" cy="1781175"/>
          </a:xfrm>
          <a:prstGeom prst="rect">
            <a:avLst/>
          </a:prstGeom>
        </p:spPr>
      </p:pic>
      <p:pic>
        <p:nvPicPr>
          <p:cNvPr id="7" name="6 Imagen" descr="descarga (6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1934" y="4214818"/>
            <a:ext cx="2676525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95000"/>
                <a:lumOff val="5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s-ES" dirty="0" smtClean="0"/>
              <a:t>Hear                               Give                   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 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Spit                                           </a:t>
            </a:r>
            <a:r>
              <a:rPr lang="es-ES" dirty="0" smtClean="0"/>
              <a:t>Quit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 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4" name="3 Imagen" descr="descarga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571612"/>
            <a:ext cx="1981200" cy="2305050"/>
          </a:xfrm>
          <a:prstGeom prst="rect">
            <a:avLst/>
          </a:prstGeom>
        </p:spPr>
      </p:pic>
      <p:pic>
        <p:nvPicPr>
          <p:cNvPr id="5" name="4 Imagen" descr="descarga (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1714488"/>
            <a:ext cx="2886075" cy="1581150"/>
          </a:xfrm>
          <a:prstGeom prst="rect">
            <a:avLst/>
          </a:prstGeom>
        </p:spPr>
      </p:pic>
      <p:pic>
        <p:nvPicPr>
          <p:cNvPr id="6" name="5 Imagen" descr="descarga (9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290" y="4143380"/>
            <a:ext cx="1809750" cy="2286016"/>
          </a:xfrm>
          <a:prstGeom prst="rect">
            <a:avLst/>
          </a:prstGeom>
        </p:spPr>
      </p:pic>
      <p:pic>
        <p:nvPicPr>
          <p:cNvPr id="7" name="6 Imagen" descr="descarga (10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628" y="4071942"/>
            <a:ext cx="190500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95000"/>
                <a:lumOff val="5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s-ES" dirty="0" smtClean="0"/>
              <a:t>Sit                                    Kneel      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Feel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  <p:pic>
        <p:nvPicPr>
          <p:cNvPr id="4" name="3 Imagen" descr="descarga (1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857364"/>
            <a:ext cx="2571750" cy="1781175"/>
          </a:xfrm>
          <a:prstGeom prst="rect">
            <a:avLst/>
          </a:prstGeom>
        </p:spPr>
      </p:pic>
      <p:pic>
        <p:nvPicPr>
          <p:cNvPr id="5" name="4 Imagen" descr="descarga (1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1857364"/>
            <a:ext cx="2143125" cy="2143125"/>
          </a:xfrm>
          <a:prstGeom prst="rect">
            <a:avLst/>
          </a:prstGeom>
        </p:spPr>
      </p:pic>
      <p:pic>
        <p:nvPicPr>
          <p:cNvPr id="6" name="5 Imagen" descr="descarga (1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14" y="4572008"/>
            <a:ext cx="2381250" cy="191452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25800"/>
          </a:xfrm>
        </p:spPr>
        <p:txBody>
          <a:bodyPr>
            <a:normAutofit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1714480" y="2714620"/>
            <a:ext cx="569219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000" b="1" cap="none" spc="0" dirty="0" smtClean="0">
                <a:ln w="38100" cmpd="sng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FOURTH PART</a:t>
            </a:r>
            <a:endParaRPr lang="es-ES" sz="6000" b="1" cap="none" spc="0" dirty="0">
              <a:ln w="38100" cmpd="sng">
                <a:solidFill>
                  <a:schemeClr val="bg1"/>
                </a:solidFill>
                <a:prstDash val="solid"/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95000"/>
                <a:lumOff val="5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dirty="0" smtClean="0"/>
              <a:t>Rise                                              Ride </a:t>
            </a:r>
          </a:p>
          <a:p>
            <a:pPr>
              <a:buNone/>
            </a:pPr>
            <a:r>
              <a:rPr lang="es-ES" dirty="0" smtClean="0"/>
              <a:t>                                  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                           </a:t>
            </a:r>
          </a:p>
          <a:p>
            <a:pPr>
              <a:buNone/>
            </a:pPr>
            <a:r>
              <a:rPr lang="es-ES" dirty="0" smtClean="0"/>
              <a:t>                           Drive                                       Hide</a:t>
            </a:r>
          </a:p>
          <a:p>
            <a:pPr>
              <a:buNone/>
            </a:pPr>
            <a:r>
              <a:rPr lang="es-ES" dirty="0" smtClean="0"/>
              <a:t>                                                     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  <p:pic>
        <p:nvPicPr>
          <p:cNvPr id="1026" name="Picture 2" descr="C:\Users\admin\Documents\Beneficios-de-subir-escaler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43050"/>
            <a:ext cx="2960887" cy="1755770"/>
          </a:xfrm>
          <a:prstGeom prst="rect">
            <a:avLst/>
          </a:prstGeom>
          <a:noFill/>
        </p:spPr>
      </p:pic>
      <p:pic>
        <p:nvPicPr>
          <p:cNvPr id="1027" name="Picture 3" descr="C:\Users\admin\Documents\descarga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643050"/>
            <a:ext cx="2600325" cy="1762125"/>
          </a:xfrm>
          <a:prstGeom prst="rect">
            <a:avLst/>
          </a:prstGeom>
          <a:noFill/>
        </p:spPr>
      </p:pic>
      <p:pic>
        <p:nvPicPr>
          <p:cNvPr id="1028" name="Picture 4" descr="C:\Users\admin\Documents\descarg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4000504"/>
            <a:ext cx="2085975" cy="2190750"/>
          </a:xfrm>
          <a:prstGeom prst="rect">
            <a:avLst/>
          </a:prstGeom>
          <a:noFill/>
        </p:spPr>
      </p:pic>
      <p:pic>
        <p:nvPicPr>
          <p:cNvPr id="1029" name="Picture 5" descr="C:\Users\admin\Documents\como-ocultar-tu-ip-al-enviar-un-correo-gmail-hotmai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4143380"/>
            <a:ext cx="2161663" cy="18049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643042" y="2714620"/>
            <a:ext cx="592935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Righ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s-ES" sz="6600" b="1" dirty="0" smtClean="0">
                <a:ln w="76200" cmpd="sng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6350" stA="55000" endA="300" endPos="45500" dir="5400000" sy="-100000" algn="bl" rotWithShape="0"/>
                </a:effectLst>
              </a:rPr>
              <a:t>FIRST PART</a:t>
            </a:r>
            <a:endParaRPr lang="es-ES" sz="6600" b="1" cap="none" spc="0" dirty="0">
              <a:ln w="76200" cmpd="sng">
                <a:solidFill>
                  <a:schemeClr val="bg1"/>
                </a:solidFill>
                <a:prstDash val="solid"/>
              </a:ln>
              <a:solidFill>
                <a:schemeClr val="accent2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95000"/>
                <a:lumOff val="5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/>
          <a:lstStyle/>
          <a:p>
            <a:pPr>
              <a:buNone/>
            </a:pPr>
            <a:r>
              <a:rPr lang="es-ES" dirty="0" smtClean="0"/>
              <a:t>                             Find                                   Flee 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        </a:t>
            </a:r>
          </a:p>
          <a:p>
            <a:pPr>
              <a:buNone/>
            </a:pPr>
            <a:r>
              <a:rPr lang="es-ES" dirty="0" smtClean="0"/>
              <a:t>          See                                       Mean 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2050" name="Picture 2" descr="C:\Users\admin\Documents\Ver-450x3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572008"/>
            <a:ext cx="2143140" cy="1428760"/>
          </a:xfrm>
          <a:prstGeom prst="rect">
            <a:avLst/>
          </a:prstGeom>
          <a:noFill/>
        </p:spPr>
      </p:pic>
      <p:pic>
        <p:nvPicPr>
          <p:cNvPr id="2051" name="Picture 3" descr="C:\Users\admin\Documents\significad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4500570"/>
            <a:ext cx="1785950" cy="1643074"/>
          </a:xfrm>
          <a:prstGeom prst="rect">
            <a:avLst/>
          </a:prstGeom>
          <a:noFill/>
        </p:spPr>
      </p:pic>
      <p:pic>
        <p:nvPicPr>
          <p:cNvPr id="2052" name="Picture 4" descr="C:\Users\admin\Documents\Soñar-con-encontrar-al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1428736"/>
            <a:ext cx="2143140" cy="1571636"/>
          </a:xfrm>
          <a:prstGeom prst="rect">
            <a:avLst/>
          </a:prstGeom>
          <a:noFill/>
        </p:spPr>
      </p:pic>
      <p:pic>
        <p:nvPicPr>
          <p:cNvPr id="2053" name="Picture 5" descr="C:\Users\admin\Documents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1357298"/>
            <a:ext cx="1785950" cy="15954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95000"/>
                <a:lumOff val="5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/>
          <a:lstStyle/>
          <a:p>
            <a:pPr>
              <a:buNone/>
            </a:pPr>
            <a:r>
              <a:rPr lang="es-ES" dirty="0" smtClean="0"/>
              <a:t>         Send                                                          Show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                               Fly            Know 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3074" name="Picture 2" descr="C:\Users\admin\Documents\envi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2"/>
            <a:ext cx="2547942" cy="2262190"/>
          </a:xfrm>
          <a:prstGeom prst="rect">
            <a:avLst/>
          </a:prstGeom>
          <a:noFill/>
        </p:spPr>
      </p:pic>
      <p:pic>
        <p:nvPicPr>
          <p:cNvPr id="3075" name="Picture 3" descr="C:\Users\admin\Documents\comedir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285860"/>
            <a:ext cx="2468558" cy="2076446"/>
          </a:xfrm>
          <a:prstGeom prst="rect">
            <a:avLst/>
          </a:prstGeom>
          <a:noFill/>
        </p:spPr>
      </p:pic>
      <p:pic>
        <p:nvPicPr>
          <p:cNvPr id="3076" name="Picture 4" descr="C:\Users\admin\Documents\descarg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4357694"/>
            <a:ext cx="2838450" cy="1609725"/>
          </a:xfrm>
          <a:prstGeom prst="rect">
            <a:avLst/>
          </a:prstGeom>
          <a:noFill/>
        </p:spPr>
      </p:pic>
      <p:pic>
        <p:nvPicPr>
          <p:cNvPr id="3077" name="Picture 5" descr="C:\Users\admin\Documents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4286256"/>
            <a:ext cx="3071834" cy="1685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95000"/>
                <a:lumOff val="5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pPr>
              <a:buNone/>
            </a:pPr>
            <a:r>
              <a:rPr lang="es-ES" dirty="0" smtClean="0"/>
              <a:t>                             Shine        Throw  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                                     Grow</a:t>
            </a:r>
          </a:p>
          <a:p>
            <a:pPr>
              <a:buNone/>
            </a:pPr>
            <a:r>
              <a:rPr lang="es-ES" dirty="0" smtClean="0"/>
              <a:t>          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 Draw                                                                    Go</a:t>
            </a:r>
            <a:endParaRPr lang="es-ES" dirty="0"/>
          </a:p>
        </p:txBody>
      </p:sp>
      <p:pic>
        <p:nvPicPr>
          <p:cNvPr id="4098" name="Picture 2" descr="C:\Users\admin\Documents\El_sol_siempre_vuelve_a_brill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285860"/>
            <a:ext cx="2486779" cy="1214446"/>
          </a:xfrm>
          <a:prstGeom prst="rect">
            <a:avLst/>
          </a:prstGeom>
          <a:noFill/>
        </p:spPr>
      </p:pic>
      <p:pic>
        <p:nvPicPr>
          <p:cNvPr id="4099" name="Picture 3" descr="C:\Users\admin\Documents\6B558C50CB4C15BCBF2E8F15F92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285860"/>
            <a:ext cx="2500330" cy="1285884"/>
          </a:xfrm>
          <a:prstGeom prst="rect">
            <a:avLst/>
          </a:prstGeom>
          <a:noFill/>
        </p:spPr>
      </p:pic>
      <p:pic>
        <p:nvPicPr>
          <p:cNvPr id="4100" name="Picture 4" descr="C:\Users\admin\Documents\como-crece_13515348066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3071810"/>
            <a:ext cx="2567830" cy="1281097"/>
          </a:xfrm>
          <a:prstGeom prst="rect">
            <a:avLst/>
          </a:prstGeom>
          <a:noFill/>
        </p:spPr>
      </p:pic>
      <p:pic>
        <p:nvPicPr>
          <p:cNvPr id="4103" name="Picture 7" descr="C:\Users\admin\Documents\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4357694"/>
            <a:ext cx="1400157" cy="1857388"/>
          </a:xfrm>
          <a:prstGeom prst="rect">
            <a:avLst/>
          </a:prstGeom>
          <a:noFill/>
        </p:spPr>
      </p:pic>
      <p:pic>
        <p:nvPicPr>
          <p:cNvPr id="4104" name="Picture 8" descr="C:\Users\admin\Documents\Aprender-a-dibuja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43042" y="4500570"/>
            <a:ext cx="1571636" cy="18907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95000"/>
                <a:lumOff val="5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.istockimg.com/file_thumbview_approve/12482516/2/stock-photo-12482516-to-take-the-burger-greed-concep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5" y="142852"/>
            <a:ext cx="3382463" cy="2786082"/>
          </a:xfrm>
          <a:prstGeom prst="rect">
            <a:avLst/>
          </a:prstGeom>
          <a:noFill/>
        </p:spPr>
      </p:pic>
      <p:pic>
        <p:nvPicPr>
          <p:cNvPr id="15364" name="Picture 4" descr="http://www.elheraldo.hn/var/ezflow_site/storage/images/media/fotogalerias/ademas-hoy/default/harlem-shake/harlem-shake9/1064723-1-esl-MX/Harlem-Shake.jpg"/>
          <p:cNvPicPr>
            <a:picLocks noChangeAspect="1" noChangeArrowheads="1"/>
          </p:cNvPicPr>
          <p:nvPr/>
        </p:nvPicPr>
        <p:blipFill>
          <a:blip r:embed="rId3"/>
          <a:srcRect l="18293" t="11365" r="14634" b="12324"/>
          <a:stretch>
            <a:fillRect/>
          </a:stretch>
        </p:blipFill>
        <p:spPr bwMode="auto">
          <a:xfrm>
            <a:off x="5072066" y="214290"/>
            <a:ext cx="3521741" cy="2814480"/>
          </a:xfrm>
          <a:prstGeom prst="rect">
            <a:avLst/>
          </a:prstGeom>
          <a:noFill/>
        </p:spPr>
      </p:pic>
      <p:pic>
        <p:nvPicPr>
          <p:cNvPr id="15366" name="Picture 6" descr="http://www.joshuapramis.com/wp-content/uploads/2012/01/wake_up_call-b9d5fcf0af27e5611e92285c9034f311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214818"/>
            <a:ext cx="2378267" cy="2283137"/>
          </a:xfrm>
          <a:prstGeom prst="rect">
            <a:avLst/>
          </a:prstGeom>
          <a:noFill/>
        </p:spPr>
      </p:pic>
      <p:sp>
        <p:nvSpPr>
          <p:cNvPr id="15368" name="AutoShape 8" descr="data:image/jpeg;base64,/9j/4AAQSkZJRgABAQAAAQABAAD/2wCEAAkGBxQHEhUSExQWFhUVGSEaGRgYGR4fGBobGhwZHhgdIBcbIigsGh4nICAWITEiMSorLi4xGh82ODMsNyguLi0BCgoKDg0OGxAQGywlICUwLCwsNDA0LCw0NC8sLC0sLCwsMC0sLCwsLCwsLiwsLCwuLCwsLCwsLCwsLCwsLCwsLP/AABEIAMgAyAMBIgACEQEDEQH/xAAcAAEAAwEBAQEBAAAAAAAAAAAABQYHBAMCAQj/xABBEAABAwIFAgQEBAQEAgsAAAABAgMRAAQFBhIhMRNBByJRYRQyQnEVI4GRFjOhsVJicoIIJBc0Q3SSsrPBwtHw/8QAGwEBAAMBAQEBAAAAAAAAAAAAAAECAwQFBgf/xAAwEQACAgEDAgMGBQUAAAAAAAAAAQIRAwQhMRJBBVGREyJhgbHRFBUycfAGQsHh8f/aAAwDAQACEQMRAD8A3GlKUApSlAKUpQClKUAqPxnHLfA0hdy820DxrUBPEwOTEj7SKouYfEV3EHvhMHbTcOJJ6r6p6DfOkBXCiYO8xttO8Q+G+GKLhw3GIvrvH1GTJIQNwQPVQ522EGNO1cuo1mLBtJ7+RpDHKfBKX/jlhtsQEJfdBEyhAAB9PzFJM/pG9S9j4sYVekpFyEwJlxCkj9CRufavtnLtowkJTbMADYflpP8AUivG8ypZXsa7Vk6ePIBzE/LE8CuD84hf6Wa/hn5l0tbpF4nW2tK0nhSFBSdudxXtWOveGCbBfVw66es3BHBKkKA3g7gwVBJMlQ2+U1NWOasRy4AnEGBcMjY3NtutIESpbPcb8iI0qMGu3Dr8GXZSp/HYzlhnHsaRSuDBcYZx1pL1u4lxtXdJ4MAwRylW42O9d9dhkKUpQClKUApSlAKUpQClKUApSlAKUpQClKrOds6sZQQnWFOPO7NMN7rWeB9kzAnfnYE7UBM4xirWCMrffWENtiVKP9AB3JOwHJJqhP4hc58kJ6lpYSRxD12g/eCy2R9yQf28sMy67jK03mKEOvCenbwCwwlceUJ31K9SSe3MA1bq8PWeKcww+v2+514tP3kcmF4Y1hDYaZQlCE9gOfcnufc110pXiNtu2dQpSlQSKUpQFbxbLJDhu7FYtrvusD8t0TKkuIHzA/4udhVeGCY/aKU6nEkOKOnyK+VWngQUQmZMxE9+1aE+8m3SpaiAlIKlE8AAST+1Uy6z98e4WMNYN24I1OfKw3MwVL78cbTvvtFejptVqVHpg9l59vmzDJjx3bLJkTOhxlpxF4j4a6tgOulflSQZAcST9Jg/b1ggmQRnvDnHOkL1jXJEaxEiZ8x27HeaodvkBeNOpucVeD7iQAlpsaWkCSSCeV7/AGHPM7Sl54dYbdgJNqlMGZQSk/uDxXpfm2KNJq33rj5XRh+Hk+DS6Vh/w954THr26l3didnGFmC36KCgCBuTKgkcwRwa1vLOYGMzMJuLdWpCuQfmQrulQ7KH/wC2r0MOaGWPVB2jGUXF0yVpSlalRSlKAUpSgFKUoBSlKAis0Y2jLlq9dLGoNJnTIGo/SmTxJgd/say7w7wdzGXVYzeK1PPz0kfS2gkgRM9tkjsJmSdur/iNxU21pb2qdU3DhUYiCloCQe86ltkf6T+t3t2E2qEtp2ShISkeyRA3+1eV4tnlDGoL+6/RHRp4W7fY9KUpXzh3ClKjcRx+1wyetcNIKTBBWNQJ4lPP9KlRcnSRDaRJUqm3/ifhtkSOuVkCR00qUD7BURP618M5vvMXj4PDXdJH8y5UGkgncHRuVpiNwRzXTDRZ58Rfz2+pR5IruXWonMWZLfLjZW+4EmJSiRrVzASnvMETx71V8btbxtBfxDEU2jJhPStUytRIPlS4rfXPoFSAeK6clIw5h/S3bPM3JKyly6bUHXYIK1pWvk7gnhQncCa78PhMucj9CjzdkduQ8xLzKm5dUlTaUPltDagApASlJOrb5iSZHaI9zZWmksiEpCQSSQABuTKjt3Jkk1QvDC/C7jFLeIUi8W5M7kLUpJ8vtoG/+cfroFefrMax5pRSpf6L43cbFKUrmND8WkLBBAIIgg8EHkEd6zlerwsu0vtFRw25XD7QBUGVfSpO+0/2BG/lrR68rq3RdoU24kKQsQpKhIIPIIrq0uqlp59S47ozyY1NUWK3eTcpStBlKgFJI4IIkH9q9Ky/LeLHIL/wNySLF1X/ACr6lSGieWVqPyiZKSffnfTqFfV48kckVKPDPOlFxdMUpSrkClKUApSlAKUpQGR+Nn/XsF/7wr/1Lar3VH8eEfCKwy9Ufy7e5hQHzHUW17duGld+4qazZmVOAJShCC7cvHSyynlavU+iR3NeH4tjlPJBJeZ16d1FtnTj+YbfL6NT7gBPyoG61nsEp5M8elVvB8evc7Arswi0tgSnrOp1uqIG+lsEJAkj6juk79qg7jLS7x74Z5YdvLlHVu3hBLDCSNLTKTsCo+WfaYIIqSxDEsVtEsIYatbXqqDVvaHzuEASSVbJSEpkn9OSRN9FoMTj1yV/T0+/7kzys7r/AMNvxdMXWIXjpIGoBSENkjg9LSQP3NdNj4XYZZkK+H1kCPOtSgffSTE1yXXiGrBL34C7YCndvPaKLgJVwOkQFAgSYknjbeuq48UsOtVFC3HUqSYKVMuBQI7EEbGvVjHpVJUZ3F7lmw3B7fCo6LLbcCAUoAVHpq5P713VB5Lvl4papfcJPVWtaJiQ0pai0kx3CYH6d6nKF0VzCcDW/cqvrsAvJKkMI20stSYiCZcUN1K7TA9+jOOHLv7Yqa/nsEPM8/zG5IG25ChqQR3CiKm6/QYoRRjisSRgGMs3qfLa4m2DqMABStMzAjyq0zv9Uk1rdVbFckIxXDRYEhBbJLKudEKV05338pAJ53NMg48rEmlW78pu7U9N5Kj5lRsHB6pV6+v3BPjeK6e6yr9n/g0xSrZlppSleIdApSlAROacCRmO2ct1geYeRRHyL+lQ9P8A6Jrl8G8zu45bO29yVG5s19NwqMkg6ggk91SlaTuZ0zO9WCs38GELOL4sRPTC1BW/l1F5eiR3MByD239a9zweb96Hbk5NSlszaaUpXuHIKUpQClKUApSlAULxvw38Rwl4hIKmSlwE/TpMKI99JUP1qAvku3V0t63OnqNBZvXGiUW7BRqS22gq86ydS1K2jYGauHiq4G8JvJIEtECTEkkQPuaxe4u8Vxyxth1EsNulNuw0mUuXEABS9pIbSBurYbn1ri1eCeVx6a73fxr14+5rjko3ZevBjCDZ2arlZUXLteslRlWlJIRKp8x3WqYHze1WTBGPjcYuHFkn4W3aS0n6R8QXC4qPU9NIn0+wqVsLRNg0hpHytpCBMSQkAAmO9VzFXHct36L9tpx5h9AZuUNhSlo0mWnQ2J1gSoEASBPrXUuS017pi2f7q6y/jdw9rKXkulbawPoUPJAUIMIITMdjXxhOHXOOJdunVr6l44m3aWrfqrcUOrIgnpoQDJGw8o9q2zH884UtBffYW8WTpIXaq1JPASS4kBEyYBIBg+lRmUHLjONwnEbpkMMsp02TMfLrA1uaoTOwSBtBB2iN7NmUY26LxaWqbJCGkCEISEpHoEiBURj+MLt3G7S2Sld2+CUBWyG0D5nV+qR2SNyanKr3h0U4jdYnd+Yq+I+GGoDyoYSnYRvupSu+8J9KqkbTlSMpbzreDFFWz2I9JpDqkLc6SA2FIBB8m8o1iPmBIP0ztpfh5nFObWlzHVYIS4UghC51aHEg7gK0qOk7j9qyTM/hRf2V243b26nWVKUppSSCNEyAVKIhQBA35gxNW3w3ys/kzEENPQpdxaqW4ANmocGkau5MCeNzG/NWaM4SdmtVQfFi2GGsjE2ZburdSUpWn60KUAULH1J3q/VTPGBhVxhT+kTpKFH/AEpWCT+1UpPZm0uC2GuO2xNu6ddYQqXGQkuD/D1NRTv6+U7fb1rizbmVnK7KnnTvuEInzLV6D09z2qt+G2aLTEEFsOj4p5anXUqkStckpQVfMEpASOYCRXyUcEnjeSnR0uSTSL7SlKwLnNid4MOZceMENoUuCYnSCYntPH61Vv8Ah7wL8OsF3KhCrpcjn+W3IRsfcuGRyFCvXxNW47Zi2ZSVO3biWECJHmkqJ9BpSrftWhYPhqMHYbt2xCGkhCZ5gDk+55r6HwfHWOU/N/T/AKcWpe6R2UpSvXOYUpSgFKUoBSlKAhc4XFtZ2jjt4kLZahZSQDqUkgoASdidUQKp+S8LXfL/ABO5BDzyYYakaLe3O7aE6YBJEEmB9hvPhm1xOcMXZsJBYsR130kAhbhgISd+ACP/ABGQau53qrZrjj3IfN2PJyzauXSk69EQmY1FRAA1QY+8VXrZjGsZSFLet7JKwPKlsrdRsN/MYmexO1PFtlJt7Z1wAss3bS3ZEjpyUq8v1fNx96vRqDTlleYyixq13BXduAyFXKtemdjpbgIRIiYSJgTxVg5pSoLUKr2E4kjK95cNXENtXjnWaeMBvqdNKXGlKnyqhAUCY1Sr03sNfDzSX0lK0hSTsUqAII9wealOiso9SJi5uEWqStxSUJTypRASPuTxVIwVC8UvbjEFH8pxCGrbkS0klS16TwFKgg9wJ7192+SsPtlhaLRkKSZB0zB+x2qfqWyscdO2KjcyYd+LWj7ESXG1JAmPNHl3+8VJUFVNDIstW6PES5ZceIWzZ2zYU2VFWp1zUDqJjfyEkx2T96k89WTeC4hhVw0whILymllCQkS5oDcwO0uEfY1JeGraLV3E2Q2ltaLsqKAOG1pHSM+hhZA7SeK6fFDL72YbQC3JDzLgdQAYJKQoQFdjvIPqBWXsoqHs1xTXqEvdvuWilVXI2cW8xthCyEXaAQ60RpUFJgKISe0/tv6VL5jxpGX7dy4cghAJCdQBWqNkgnuf177V8pLDOM+hrc6VJNWRFgx/EGOA/wDZ4a1O3HWf9eIOke48vatLqieDVkluw+JOgvXjinnVI7qUowk+mncaeASfU1e6+uwYvZY4w8jzZy6pNilKVsVFKUoBSlKAUpSgMk8HteINXV+6PzLy4KidRI0onSkAkwElTgHtHoK0GqF4JPpdwtCQZKHFhQ9CVagP2IP61fao+TpjwjhxvCm8bYct3fkcTpJ7j0I9wd6r3hZiruLWKS4AQ0otIdBP5qUbBekgFPpvuYOwr78UMWOE4c9p/mPQygDklzYwIOo6dW1T2BYaMHt2bccNICO8EgbnfsTJoT3O6lKVBIpSlAKUpQClKUBScdaVle/GIpBNu+kN3YHDZBAbeP8AiAkgnsBzvFXRtYcAUkggiQQZBB4IPcVm11hn/SJiDyXlq+BslBAQk+V14g6zqEbp4PMbR8xqcTko4Ogfhz7jCkzDbi1OMKkgkKbVOnvumDvvNGTBv5Htm7JLOYPzUHoXSR5H25SoH/MUxqHaeQDVWyWlt+8ct8WQHMRT8intKm1tgGA0IAHKiREnnsQLfgWaPinfhbpr4a7iQ2VSlxI21tr+oHfy8iD96+M85SRmhoQSi4a8zLqdlJUNwJ9CQPtyKrSu2Gr3RAN2Sck43a/DkNW+IBSHG9UI1tiUkJ7GVJA91KA5rX6/ni3xd3O+KYWy4Ch21WS+AkkJcaXKz2gK6aByQknvX9D1quDlnXVsKUpUlRSlKAUpSgFKUoDJssxlXFrzDlDS3cq+Jt+APNPUSIAHsB2DdX+o/wAQsrKzGylTCund25127skaVbakyOygADIPbaoXJebxjhVbPoLN6zs60rYkjlSfVPf2kdiDVWjbHLsfefMDfxtFt8Po1sXLb0OEhJCJ9PuD9garq8z3dq8ErxLCjqOyPPG/A1p/vNXfMt/+GWlw9qKS20ohQEkK0nSY+8VX/DrLjNrh1uFsIKlo1L1oSSdR1bkjccED7VFmnTb2PVzMN9ho1P2IfbgkO2bmuRtphlcEzPIUeOKmcDzDbY+km3dSsj5k8LTH+JB3HbtVTscW/g29csFIeXbLQHrfptqcLQ3C0aU6lFE8H6eIg7WTFcv2+Y0odUlSHdMoeRLb6JA+qJBHEEeojmhCs9cZxBdi/aJEFDzqmlJjeS2paVau0aCI76uRG8vWYX11eW+K4ZaXS0uBC3FpeQCkOjplKdTfCVphcwSPzP30+hKdilKVBIrPc2uP5ovxhbLpZYQ2HLlxB86kq20D0kGI9zMjYyOe8zPWK27GyR1Ly4Eg/S0jgrV78xOwiT2Bj8ByliGWFO3Ddy1dO3CkqfbdSpGrTq+V6TB8xAlIHttFCOdjrt/DhnCAFWLr1u8IOvWVIWQDAcbOykn02jtUrl3MRvXF2lwlLV21upAPlcR2cbJ3KfUcivfLuY28c1IhTb7UB1hey2yf/Mn0UNjt61945gCMVWw9Oh63WFIcAk6ZHURyJCkyPaZqP3Lpd4nViuEs4sEpeQFaFBSTwpKgQQUqG6TIHBrtpSoLmfYdh3wWaNYEB62UuZ5IASr7cCtbrPMEPWzA/q36dmjRI+XUsao9JrQ61XBxT/UxSlKkoKUpQClKUApSlAKquc8jW2aElak6LlKfyn0kpWlSZKJUOQCZq1V8uLDYKlEAASSdgAOST2FAYTjmZ37/AAxyweMYh8Qm0WmANepWy/8ASpIPmgCfQEVrVtbptEJbRslCQlI9kiBv9qzLD7a3znjqr62bPQtx53T8rzwEJKQR2EH/AGpO0idRrOR14ratlNZIxPHFKQTFna6HNttbqiUpmdjEnjtVyqo+HZF6m7vJQr4q5WUqSIJba/LbB/QKP+41bqELzIO8wpy7xBi4Vp6NuysJ7qLrpSD9gEpTv96nKUoSKUrhxvFW8EYcuHTCG0yfU+gE8kmABQFYYZDOPuKXplyzT0/XyrAXHpwauFxcotQCtQSFKCQSYBUowkfcmAPvVO8RdN1hwvfzGHmAHmSRpdQswNBG8TMFPBgelT2Jtt4/YL6h6bb7GpRO+gKRqkxE6efeKhkxdWiRXZNuOJeKB1EJKUr+oJVBIn02G1e9Vnw5zD/Eli26pWp1PkdJAB1p5MDbcEH9as1QaJpq0KUpQkolkFs5nHzBLlp+itP94NarWZ4q6bHHsOc0gpfZdZG8EFPnJiN9in9z6Vplax4OHJ+pilKVJQUpSgFKUoBSlKAVmviNiLmZXfwa0UEkgLu3TBS20eEBPKlHY8jsO5I0qsv8MIvE3t6DqF3duKQszqU0kw2DO4jzQO01DdIvjj1Sos2A4O1gDCLdkEIQNp5J7kn1J3qJzNj8ldlaDrXa0KGlK9IZBTHUWsToiRA5JI45qzVzqtgz1FtIbS6sbq0xqUAdGsp3UB/Ymsjsa2pFPwbLWJ4IwhDV6ystoCUsqY/LOmTHV1gieCrT+lTGXM2sY22CVIZeCy2tlTiStLiTBSONe/BA3qOVk97G1asSueqiZTbMyhgbz5t5d4TExEHma9cQylhOFtl162t22xypQge28/0q1mfS+xbK/QJrE2rhlm5QW73EWsOcRCXSXEttrTslIW6lQUkgGIiPeKulhlO0xIqSu+fvQdJ6a7oKSAk9224BB2mQeKmivUSOI52t2F9G3m7uIMNMebiPmX8qBuNz/XiuZjLDuOOB/EyhYQrUzaoJLLZ/xLJ/nKiBuIG/rtOMC0y6kNJLFuk7hGpKJ7TBI1dt/tUDmTxIs8FBCFi4e3CWmjMkRysAhI3534OxihNXyWq/tm7xtaHgFNqHnCvlKeTPtWEZ2xa1wBpdlh13cqSpXmQlxJYQD86QvTrVMcBUeY7ng+uMZhvMxH/mVhDOx+Hb2QY7LPKx7TH7VFXLSW2lpAAASdo24rlnq4RdLc9zT/0/qM2J5Mj6FVq1bfy2r6/A0nwMw1djh6lrTHWdK0+pQEpSD+4VWi1CZJ0DD7Xp/J0UR+2/9Zqbrd8nkQVRQpSlCxUs/LGHLsb4hEW10kLWomENPDpuHb7oP+2tHqi+IGH/AInh103AJ6ZUNXAKPMD99qtGW8R/FrRh+QouNJUSONRSNW3bea0jwcmde8SVKUqxiKUpQClKUApSlAQGfMb/AIesLi4BhSUEI3jzq2RBg7yR2qA8OsM/CcOtm4glAWd53c8x/vXh4wtDFfw+w1H/AJm6ClJkgKaaSS6CR/qRA9Y9KtZ3qk2dGBcsUpSqHSKqWEZPU658RiLibt/6ElP5DI2kIbOxJgSogcDbbe218POpYSpajCUgqUTwABJP7UIaT5PtQ1gg7g7Ge9V+5yRh92oqVZsknmEx/QRVKX4tu3SSWLGAfkW69sRMbtpT/wDL9TUPjea7/MADAKB1Rp6FvIccUqQU61z5RIKo2gHcc1HXG+m9zR6fK8by9D6V3ql6ukVG7tbWwU6VJ/L6roZPzdRCFkJ0n0jaZgxzX7gV63dShtvQoCSAJEDvI9Pf1r+hPDrIjOTmE+UKuFAFx0gapjdKT9KRxtzya+fE3JwzRb6mwkXTPmZXG5jctkyNlcb7AmajJp1NPd2aaPxjJp5wqMelbPZW153zfz7GJUrytrlN2kLRIB7EyR7EwJjiYr6dcDQKjsAJNeM4tOj9KhlhPGsiezV/IkcrY3fYU+1aWI6wdJPRckoQNpIVy2nkneNvffUH80uYMgm/tHmNIJU42kvMGIkhaN0DcfMB3AJinhHlr8OZVeuICXroAgTOhmBoTMmZ+cn/ADAdqvOIWgv2nGlEhLiFIJHICgQYnvvXuY4NQSlyfles1UMmolPCqi3sv558kYhYcAIIIIkEbgg8EHuK/ar/AIfvquMNtFKMksp3+2w/oBVgqCydqwRq2O49KifCkdPD0thfUS0660hW26G3VpRuNjsBUbjmZusr4SxIeu3PKNHmQwCQC64pIISEzMdyIq6YHhSMEt2rZudDSQlJUZUQO5PrV4I5s8k3R3UpSrmApSlAKUpQClKUBnePu/iWO2zUBSbS2W4dvlW6UpBnvsEj23q1VnwtsUwm+ub04aLhV0EpSlF0n8lLY3TqUjcKJB2AjSak2c/sMEIvGnrJwkiH0EIUURr0OjZYBIE99tt6zkmdOGUUqLdSvhl1L6QpKgpJ3CkkEH7Ec191U6BUJne7+Bw+6cAmGVCP9Q0/+9TdZ/4qX6sQ6OE25BuLxYCt40NggkqgzB32gyEq9plclJuosynBnx00NkKSrQCAoESk8KE8j3rUvBrLwunXr9wBQbPSY2kAxLqxI53CJB7LB7VfrrJlneMNW7jQUllAQhY8riQkRstEETvMQNzXRlPLzeV7ZNs0ta0pKjqcIKiVKKjJAHc+lUhp4wyOZ16rxnLqNJHTNVVW13S4/nf4ExSlK6Dxj+a834P/AAzilwwNmnvzmhEAazKkiABAMiBwAPeu/wAP8t/xldeYTaMGXSQdLq9tLQIjj5jvxHqKv3i3kN/NirZ61UhDzRKFFW3kXEK1f5SDsBJ1n03umXMDay5bt2zAIbbG0mSSd1En1Jk/rWH4ePtfaHrfm2ZaFaRcW9/h5et38NiTqt55xdywZQzbqSLq6X0mJI8pO63IIMpQmVHb0HJFWSvNbCVqSspSVJBCVEDUkKjUAe0wJ9YFbnklCwPI19gjXSbxNChqUoly01KKlkqUSovSSSSf1rt/gI4gkpvrx+4CplCD0WoJH0NmTttClKHO1XSlRRbqdVZx4VhTODt9JhpDSOdKAAJ9THJ439q7KUqSopSlAKUpQClKUApSlAK57+xbxJtTTyEuNqEFKgCD+hpSgM+xHIz2WFG4wc7Eku2bij0VyOUE/IoRHO+24iD44f4mWt95A3cG4CSV26GVrcSpPzJ2T2O07e8UpUOKZeOSUeDrdvcUxoabWzFqkgfnXahqGoE7Mo1QRtye/FTWT8js5cUp9SlP3bn8y4WPMqST5UydA4ED0HpX5SiVESm5clrpSlSVFKUoBSlKAUpSgFKUoBSlKAUpSgFKUo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5370" name="Picture 10" descr="http://4.bp.blogspot.com/-1glrwRYGlPg/UF8LB70rkOI/AAAAAAAADVo/KKzj_q3UtFo/s1600/think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4191022"/>
            <a:ext cx="2166936" cy="2166936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1142976" y="2928934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           Take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357818" y="3214686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Arial" pitchFamily="34" charset="0"/>
                <a:cs typeface="Arial" pitchFamily="34" charset="0"/>
              </a:rPr>
              <a:t>Shake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714612" y="5000636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Wake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929454" y="5072074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Think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95000"/>
                <a:lumOff val="5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savegoodness.com/wp-content/uploads/2013/08/hide-and-seek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3536180" cy="2357454"/>
          </a:xfrm>
          <a:prstGeom prst="rect">
            <a:avLst/>
          </a:prstGeom>
          <a:noFill/>
        </p:spPr>
      </p:pic>
      <p:pic>
        <p:nvPicPr>
          <p:cNvPr id="31748" name="Picture 4" descr="http://www.livingthai.org/wp-content/uploads/2011/06/Freelance-Teaching-In-Thailan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42852"/>
            <a:ext cx="3005140" cy="2838450"/>
          </a:xfrm>
          <a:prstGeom prst="rect">
            <a:avLst/>
          </a:prstGeom>
          <a:noFill/>
        </p:spPr>
      </p:pic>
      <p:sp>
        <p:nvSpPr>
          <p:cNvPr id="31750" name="AutoShape 6" descr="data:image/jpeg;base64,/9j/4AAQSkZJRgABAQAAAQABAAD/2wCEAAkGBxQTERQUExIUEhIVEhgVGBMWFBgXExgYFxMdGBsWFRgZHyggHBolHhUTITEhMSkrLi4uICA2OjMsNyotLywBCgoKDg0OGxAQGzElICQvLSw0LS0sLC8yNywuLCwsLy8sLCwuLCwvLCwsLCwsLCwvLCwsLC0sNCw0LCwtLDQsLP/AABEIALsBDQMBEQACEQEDEQH/xAAbAAEAAwEBAQEAAAAAAAAAAAAABAUGAwIHAf/EAEoQAAIBAwIDBQQGBQkECwAAAAECAwAEERIhBRMxBiJBUWEyQnGBFCMzUpGxYnKSocE0Q1SCg5SjssIVotPjBxYXJCVEU2OTs9L/xAAbAQEAAgMBAQAAAAAAAAAAAAAABAUCAwYBB//EAD0RAAIBAgIGBwYGAQIHAAAAAAABAgMRBCEFEjFBUWFxgZGhscHRBhMUIjLwIzNCUmLhchZTFSQ0gqLS8f/aAAwDAQACEQMRAD8A+40AoBQCgK2fj9qjaHurdHHutNGG39Cc0sCwRwQCCCD0IOQfhQHqgFAKAUAoBQCgFAKAUAoBQCgFAKAUAoBQCgFAKAUAoBQCgFAKAUAoCJxTiCwRNI+SAVUKoyzM7hERR95mZVHqfCgM7xfjVzAgBeBrtkLLapGxQZOAZJS4OgE4L4BbB0qT3ajYrF0sNDXqO3i+gzp05VHaJUXsss5zPIWGnSYUJS39cx57+dvaLemK5DF6bxFbKHyLlt636WLSlhIQ25sjRcPiUBVhjVR0URqAPgAKq3WqSd3J36WSVGKySPy3sREQ1uWtWDavqe5Gx8ebEO5JkbZIJ8iKm4bS2KoPKWsuEs/7XUaamGpz3W6Cee1d8ELslqukEmMiQlgp661Y6CRvjS+PM1fr2gpuooRg3e2d9/JNZ9xC+BlqttlzwztzaShdTSW7MFys8MkQDN7nMdQhbO2zHPhmrqniaNR2hNN8E0RXTlHNpmmrcYCgFAKAUAoBQCgFAKAUAoBQCgFAKAUAoBQCgFAKAUAoBQCgFAYjtXxWX6NNdoGZLa6VYrcEjntFcrE+vCFs6xIqAbbKx6jT5KUYq8nZCzeSK23yQXZzI8nfaQnOrO40+SAbAdAMV86xuKqYis51Nuy3DkXtKnGnG0TrUQ2igB9OterbmeFO/FZIVeS6iWKJcd5JBIF82bKq3lsATU1YanVahQleXNWv0ZtdrRq95KKvNWR+RgXiMzMRaksqqjlRKi7F5GXB0EhsAHBXc5zgeu+FkoxXz77q9m9yWy/O177AvxFd7Cy4D2gvI4QkaRyQI31TXDyc94juqnbu43UM2SRpJGevQrT0KSjCqry/U1a39vjuuQfg3K7js3XN9wfiaXMKzR50tqGGGGDI5RlYeYZWB+FX8ZKUVKOx5kJpp2ZNrI8FAKAUAoBQCgFAKAUAoBQCgFAKAUAoBQCgFAKAUAoBQCgPnXHpZEuYrRydPNub1Hzs6M2BG225VrqTu77JG2cnAptPVHHBtLe0vPyJWCjer0EOK0aNxyyoiYktGc90nfVGR03zlMY3yCN88fKrGpH5/qWx+T9dvSWii4vLZ97CbUc2CgI1/d8tRgBnZtCJnGpz0GcHAwCScHABODW6jS9488ks2+C+9nMwlKyOdpw/DCSU8ybTjVjurnqsS+6v7zgZJrKpXutSGUeHHpe99y3I8jDO7zf3sK6Oz+ve32+j7XOnUc5dz9UBj7PWkjnfxVcYyKlOt+Eq/wCv6OxbemzSXRfaa1H5nDdt/rouWt/d8tRsWdjpRR1LH8gMEk+ABqNhcNLEVNSPW+CNlSooK7PzgXE721iWINaSouTjkyRszM5dmZxIwBZmYnu9T08K7qniYwioqOSy2lRKk273NZwjtZHI6xyr9HlYbZYNE56lY5NiSBvgqpPgDg4lU6sZ7DVKLjtNCrZ3G4862GJ+0AoBQCgFAKAUAoBQCgFAKAUAoBQCgFAKAUAoBQCgFAYPt9Zq95al1OORNokBIZJFkibCsOhK6tvEKwIIyKpNOynChGcdl7NbmmntJeDSc2nwIVpGyoA78xh7+kKTvtkLtnHlgegrjakoyleKsuF7lrFNLNnWtZkQ7+dkaJv5svocY6axhGz1AD6R/W9KkUYRnGS32uurauzPqMJNpp7jlGQ92+V+whVVbPvTElxjzxHD+J86zd4YZWf1N36I2t3tmKzqPkvH7RY1ENpwvLhIlMj7ADGwyxydkUdSSSAB4kit1GlUrTVOGbf3f1ZhOSitZkK0t21GWXBmYY26ImciNfhtk+8fQADrKFCFCmqcNm/m+PotxXSk5vWZLraeEWW5QyCLGtiMsAAQi+DSZ6AkYHiTnyJGVna55fcbjsLbcuyj3BV3llXHs6JZmkTGPDSy1a001BJkSTu2X9ZngoBQCgFAKAUAoBQCgFAKAUAoBQCgFAKAUAoBQCgFAZDt1c6gscMElzdQukwWNQQgOUbW7EKC0ZmAGSehxUbGYZYihKlx8dq7zZSqe7mpFNbzq6h0YMrDII6GvnU4SpycZKzReppq6OlYHp4miDqysAyspUg9CCMEH5VlGTjJSjtR40mrMrbLh0kMkrK4mWVlOJCVddKaANYB1DAXqM9ck1LqV6daMYyWq1fZms3fZlbttyRrjCUW2s7llCWI7wCnyDah+JA/Kos1FP5Xfqt5s2K+8gXOXnUbcuJdRHXMjez8NK5P9dfKr3RFBKDqva8l0b+3Z1EPEyzUSTVuRzmUkd1ihXVLIdifZjUe1K/6K5G3iSB45G6jSdSVtxhOWqir4Pw9biZeSHC3caR69uc0UZZpLqZl2DsJNIxsuYwPISWlOoopZRNV2o3e8+xxRhVCqAFUAADoABgAVLNR6oBQCgInEeJwwKGmlSIMwVdbAamPRVHVj6DevG0ld7AlfJFBddtBnENrPKPvtphj/wAQiTz9yq2rpjB0/wBd+jP+u8kRwtWW7tPP/WyX+ip/eD/w6i/6hwvCXYvU2fA1OX31H4vbJg31lnJp+9FIkmPUq2hsfAE+lbqWnMHN2ba6V6XMZYOqt1y+4dxmCclYpVZ1ALRnKyKD0LI2GAPnirOnVhVjrQaa5EaUXF2aJ9bDwUAoBQCgFAKAUAoBQCgFAKAUBmWaa7uLiNLl7WK2lWIiJYzNIzQxzai0isFTEoAAGTgnPhQE/gXAFtmmcTTzNO6u5mdW7yoE1LpUYyqoMdO6MYoCo452VYO01mUVmyXtm7sMrk5MgZQTHIc7nBDbZAPeqsx+i6WLV3lLj68SRRxEqXNcDPC9Icxvb3KTKAXjFvJMVyMjLwK6bg/ermKuhMZCVlG64przsywji6TV72Ib8SkNwIlwmY2YRzwTRSsykZAMmnC94HUEbx8t8Kmj5UKWtXhJO9rpq1nyz7LoyjWU5Wg13/fcWVtIWUFl0N4rnOD6HxHkfy6VXVIqMrRd1xNybazOtYGRTcJfUZ366rmQf/EeTj/CrscLDUoU1/FPtz8ysm7zk+f9E8mtxiQhdFIgVkMM90vNlwoaeO1J0QQx+MbS5L4wW1M4G4BFjnSgox2sjfXK72G27E8A+jxl3UpJIqARZGmCNRhYV0kjI3JIzknGSAK3U4aitvMZO7NLWZiKAUBmu0HaUo5gtgrzjaR2zy4MplS3333UiMEbbkrtqr8fpGng4/NnJ7F97Eb6NCVV5bOJmYrbvB5HaabBBmkwZNzkgYACr+ioA9K4vF4+vipXm8uG7sLWlRhTWS6zvUI3CgOEkrtIsEAV7hxqVGJCqgIDSyEdEXPxY4A67WOjtHTxk7bIra/LpNFeuqS58CzueCxQLHbQqtxxGQFzcyHTLGvstcsyYZUUvpWNSM50jA1MO8o0YUYalNWRTSk5O8i5t76S1aOK6fmxsVSO8xgmRmwsc6qMKxyoD7Kx2wpKhthiX9AKAUAoBQCgFAKAUAoBQCgFAZrtQstss19blSyQ5lgZTolWMEhwy95HUFt8NkDBB7pUC/s5GaNGYKGZFLBG1ICRkhWIGpc9DgZ8hQHagFAV3HeHwTQsLhVMaqW1nZo8D7RG6ow6hhgivJRUlZq6YTtmj5OnHRGYVacaXj5gVreSScwasLLM0bBYyVxklMA58q4mvgoTqVHRi7J2T1opX4JNZ8knct4VWlHXedr7HsNKDVM1YllPwtdLXCYxpuXPx5oEufxkP4V1+Enr4em+VuzLyKyorTkuZQ9quLSRCeQMpgjVIWj0kuzuylyDkAYjZQDvvn53WHwalR99LjkV9XF2rqiluOfZftmryJL9HL3EtxNhSuUV5GLQyh2HeESKIwOoTOBsK8fyVHJ8DeoSdNNLK9j6H2HMzXUpa6mnVIsSiRgUMrlWTSoAVCFDkqoAw65HSvaE5zV5bDCcUskbut5gKAznavjpixbwsPpMi6s9eVFnBlPhnOyg9T5hWqFj8bHCUtd5vYlz9OJto0nVlqmZtbdY1CrnHXJJLMSclmY7sxOSSdya4CtWnWm5zd2y7jFRVo7DrWoyFAcby5EaFiC24UKoyzMzBURR95mZVHqa3YehOvUVOG1mE5qEXJmi4dbJw21knuCXmchpCo1MWYhY7eEDcqGYKq+JYnqxr6HhsNDD0lThsXe+JR1KjnLWZ57G3A5kyz93iT4lnjYAMI8kRiEgkPbruAQTuWLYZiKkGBpbq3WRGR1Do6lWUjIIIwQaAquBSvGzWspZjEoMUrNqaaHpqcncyIe63n3W97AAuqAUAoBQCgFAKAUAoBQCgFAeXQEEEAgjBB6EHwNAUvZCUCFrfBDWchtcHJOhFBhYnxLQtCx9SaAvKAUBwvrVZYpInzokRkbHXSylTj5E0B8gurWO2eNLiQ295CAiy4wbhVAX6tSDzUcBcoMkNgbEA1yOKweKp1ZU4w16cndLhd36mr7fItKdWnKKk3ZouOG3ZlTWV0guwCnIcBW0kSA+y4KtlfDp1FUmJoe4qe7e1benlyJdOeutYjcSzE/Oz9XpCyDGdIBJWUeg1EN12wdtJzZ6JxSX4Et7uunh17ufSR8TTf1ozvHuFCUTwZ70ki3KA+ywGgMufiCD5alrvMC1WwzpJ/Mjm8U/h8XGvJXi8mQeEWrW9zDqWJAToWHI5vfUgyKFOAFxud8gt0xUWvg5wouU3Z8C0npOjXqRpUI/Kt9rK5tuB39wr3XLZYo2kCh9OqUskaqzJnuKAcrurZIOw8aDFaX+ESpQjeW3PYr+OWe0kU8L716zdkdDZ6jqllnmfzkmcj4iMERr8lFUlbTGMqP67dGX995LjhaUd3afhtAvejeaFwDhopGB/ZJKN8GUilHS2LpyT17/AOWaE8NSktnYerMSHVJM2uaUhnOAMYGFQAdAo/eWPjWvSONliqus9iyXr1ntCkqcbEioBvFAKAldmbLn3fMLdy020jxnkj97zCxvnHm4PhXW+z+E1YOvJZvJdG/v8CsxtW71EWs8Avbt0fS9pagxvEQGWS4kjBKyAjBVIpEx5tIfFa6QgFRx3hRtlQPLKbRHDRXOpmubOTV3eY5+0tCO6dWSAd8jdAIo7WSx6o7q+gtLuNgsqSWjvbAt7LLIrr9W43UlgRuCMg0B64r2kZEt5roIkiNzILq1Yy2lymn6yBTjKvJHqKocgsEIZiuAB9BikDKGU5VgCCOhBGQRQHugFAKAUAoBQFPxntDHbyJGUkkkdGfSgXZVIBZizADJYADO+/kai4rGUsLFSqPa7GynSlUdomT/AO0GeTSUgiiikieeN3dpXMaBSNcQCBWPMQ+2cbjfqIOI0vCDlGEW3GSi75LO/Tw4G6GFbs29quSbPtTeaYnlW2KkqZI0SQMqMe8UcuQSoOfZGrGNs5rTR07CpiPdamTdk79Wy3mZywbjDWvzN3V8QhQCgKS9Z4byKQYME68iTzSVctC/lpbMkZ8dRiHnQF3QCgFAKAwPHrAW92SoblXbGQH3VnVe+vprUBwPNZPOuZ9oMG2liI7sn5Py7CwwNW3yM5VyhZGZ4hbBZuVHlY/o8jlfBGkYKpj+6O7KcdOmB1rvvZWpUrqcqjvZWT39fE5rTrjTjBR3u/YfnZrhxaBJBy4I5okflwhtfeQEDmMdgAfZCjG+DVLjtMSjN04q7i2rvlwXq+otqOFVr7nnkaK3gVFVEAVVGAB0AFc7OcpycpO7ZOSSVkdKxPSPa3Wt5V045UgTOc6sxJJn0+0xj0rdUpakYO/1K/e15GEZXbXD0JFaTMUAoDzLIFUsxwqgsT5ADJNZRi5NRW1njdsy+4LOllws3MilfqXvJV216nBlZOuMjIQfAV9Jw9JUaUaa3JIoJy1pOXEs+zHDfo9siH7RtUsp370srGSRt9/aZsemK3GJaOoIIIyCMEHoQfCgPnZibh9zGqAmKBANTN3m4ezhSufea1kKHJ6RN1yTkC7472SVhNJbKiPMpE0B2trpSCCsoHsOcnEq94HGdQ2oDC9nbQGEpzL6LkyyQcpr24Vo1jkIRGWOXSCE5fTby2xXKaU0ji8NiZQhLLJrJcOjjcssPQpVKabWZapYkHIuL3I8765YfMNIRVf/AMbxv7+5ehv+Eo8O9kmOSdT3by5HoWRx/iI1bFp7GLeuwx+CpfbJp4xdAHTOpPnJCrY28kKVvh7R119UE+1epg8DDc2e7XtPeKQJIraYeLo8kJx6IVkBPXbUKnQ9o6L+uDXRZ+hpeAnua++0nDttGDiW3uYht9ZyxKm/lyWZ8epUfnVjQ0thKuSnZ88vHLvNE8NVju7C74fxeCYAxTRyZ8Aw1fAr1B9KsIyUldO5oattMbxe5Wa8kkRtUaRpADjYujuzsp8V76LnzVvSuS9ocRGdSNKP6bt9e7u7yzwNNqLk95xRQAAAAAMADYADwArnW23dk4qeIKs80UWOZHGxklGMpkL3Fc9D3jq09cgGptHWo0pVNjasuO3O2/Zlc1StOSXaT+zt7JZ3DgRxJZSzRqUyVZXbCGZABpAJKArtnSWz4G/0RpJWhh5tybvnw5Pf187ELFYd5zWSPpgNdIQBQETi3DkuIXhkBKOMbHDAg5V1PgysFYHwIBoCN2f4g8sbLMui4hblyjGFZgNpY/8A23GGHlkg7g0BaUAoBQELjHDEuYWikzpbBBBwysrBldT95WCkfCsZxU4uMldPI9Tad0YKPmI7QzDTNH1OwWRfCaMZ9g+XukEeGTwWktHywlS22L2PyfNF1QrKrHmROJWcTuup3R2GjCHDOvXBGD3Rk97bGeozWWj9I4vCRn7h2T23t57zXicJQruPvVe2wsEQAAAYAAAA6ADoKrG23dko/a8PSPeyqih2ZlVDnC7lu6QE0gEsTnZRuSBW2lCU3qRV793O+7m3uMZNLNnDg9sVV3cYkmkMrA9VyAqodyMqiRqfUGtmJqKUlGOyK1V4t9bba5GNNNK735k+oxsFAKAj8QtuanKIJErxxEDrpkkVG+WlmJ9M1YaKhr4ymud+zM0Yl2pSNd2sRXW2t26T3cS48MQZuiD6EW5X519BKQvqAi8U4glvE80p0oi5PiT5Ko6licADqSQKAwnaDVJoa9V3llB5PD4pTGsKMpVpLqaMh2BGzAErvpCt7VRsVi6eGpudR9XHkjZTpyqSsis4FwyW1DCG7miVyGMUYj+jqQOkKSo5Rfnk+JNcvU9osQ29WKS635ljHAwSzbJAsDrkkM8xeVg7t9WNTBFQHAQAd1FGw8KrsTpCeIlrVYpvZv8AU3woqCtFs9/RG/8AWl/w/wD8VH99H9i7/Uz1Xxfd6HN7Fz/5mcfDk/xjNeqtBbacf/L/ANhqv9z7vQ4rw6YZxeTH9eOAgfsxqf31n8RSe2kupy82zHUl+593oehFdA/awSL5NEyN+0rkf7teOWGa+mSfJp+K8z21Rb12HSS4mUE8hZMdBHKNR+UgUD9r51iqdGT+u3SvRvwF5Ld2P1Id1dQTDRc27jbOmaAso/tF1IP2q306Vak9ejNf9ss+x2fcYuUZZTXavtE7hhiCBIXDou2BIZCPTJJOB5Z2GBUeuqutrVFZvlbyRnDVtaJyZzOSqtiFSVZ1bBcjYopHRQdiwIORgYwazSVFJyXzPNJ7ub58Fstmzz68lsJsMKooVFCqowFUAKAPAAdBUec5Tk5Sd2zNJJWRC4jb6pIyIVlYK+Gc/VR5wCSMHLsDgbdNW4ycyKE9WErysstm17e5b+dtu7Cau1lc2/Yhh9CjUY+rLxlR7KaJGARf0VGkDptjYV32Dqe8w8JXvdLN7espasdWbXMvakmsUBScbsnRxd26a50TQ8QbTz4sk8vy1qSWQnxyMgOSALOwvo5o1kicOjZww8wcEHyIIIIO4IINASKAUAoDNdvY4hatM+Vlj2hdADKZHIAiQH2g5Cgr0PXbAIj4qlSq0nGt9O3o5mdOUoyTjtMnw6yK5eQh53HecDAAzkRp4hFz8zknc18+rVlL5IZRWxeb5v8AovIRtm9pNqOZigOb26llcqC6Z0sRkrqGDp8sjas1UkouKeT29R5ZN3OlYHooBQCgOayYubNfv3aj8IZH/wBFXegIXxd+CfkvMiY1/hdZo+Ld/itim2I4Lqf11DlQqR8ppK7YqDS0Bmu0EiSXltDJvHDHJfv5ZhKxxBh5apXkHrEPLYDK2EzTarmVdMtxhyMd5I/5qI/qqd/0ix8a4LS2MeIxDs/ljkvN9Zc4alqQXFkuqskigFAKAUAoBQH7QES44bE7B3iQuOj4w49A43H41uhiKsFqxk7cN3ZsMHCLd2j3Y2ixIETOhdlBJOkAABQTvgYryrVlVlry2/eZ7GKirI71qMjzNJpVmO4VSduuwztWUY6zS4njdlc1XYyyMdohYASTEzuAcgNL3tOfHSulc+OM19Iw1BUKUaSd7KxQ1J68nLiXlbzAUAoCjvbKSCRp7ZdYb7W11BVc6smWLOwmwTkHAfbJBGaAs7C/jmXVG2oAlSCCrKw6q6sAVYeRANASaAUBh+1s7SXqR5+pt4tZX700pIXPkURWP9pXO+0OK1KSorbLN9C9X4E7A07yc3uIdcgWgoBQCgFAKAUAoCO38rsD5Xv52sw/jV97PP8A5lr+L8UQ8d+X1momH/jEXpw6XHzuYs/kK7MqTSUB867YXBWfiR6k2VhbgeGLm7njb/NWqvLUpSlwTfcZQV5Jcz0a+ZnQH5QCgFAKAUAoBQCgFAKAUBF4rq5EgjGZGjZUHm7DSo+bEVJwdP3mIhDi14murLVg3yPpNpBojRBuEQLn9UY/hX0goTrQCgFAKArL/gyu4lRmgnBH1keO+B7kynaRcDG+430lTvQETht3ci9kiuDHoa3V4BGdmMcjCZyCNSnE1qNJZgPA7mgJXHOKmHlKic2aWVVWIEBigIMrjOB3I9bdRk6R1IoDCWNwZXuZiCDLdy7HqFibkL8O7CDjzJrh9O1HPFtftSXn5lvg42pX4kuqYligIfEbhhojT7SVsA4yFUbu5ztsOnqVqRQpxd5z2R73uXX4GE28ktrJlRzMUAoBQCgESjnWxPhcxn4E5X/Vj51caCdsZHmn4EXGflPqNBxAaeL2jb9+zuo/TKyQOB+Af8K7kpzSUB8z7djFzdD7ycJf5LxORT/mFRsb/wBNU/xl4M2UvzI9KJNfNy+PygFAKAUAoBQCgFAKAUAoCRwWzM12g1YSACdwD3ixJWFT+jlJmPqi+BNdJ7PYVSnKvLdkul7e7xIGOqNJQW83ldaVgoBQCgFAKAqOO8Nd2imh0/SIGYoGOEdXXS8TsASFbCnIBwyqcHGCA4Rw+TW09yYzcMugLHkxwx6tXLRm3Yk6Sz4XUQuwCgUBjLJMIPUs37Tlv41870jK+LqP+T7si8oK1KPQdqhG4UBz4TwM3txOfpE0CQKkQMPK1F3HNcMZI320m3xjHU5z4dXofR1GrhderG934ZbusrcVXlGpaL2Ivz2KXUCLu7XHu5hZT8dURP4EVZz0NgpK2pbob9SOsVVW8rrvgN3ExwI7mLfdPqpl8gUZir/EMv6tVeJ9nVa9CWfCXqvTrJFPHP8AWuwr7a5WQEqTsdLKQVdWHVXVsFT6EVzdfD1KE9SorMnwnGavFnatJmKA43P82c403Nux+C3MbH9wNWWiJ6uMpvnbtTRHxKvSkavtFCfpXDnHu3cinfbS9lN1/rKld+Upf0Bhf+kCwzKX3APDrgE/pwTwXEY8ycLMfka11YuUJRW9Ndx7F2kmRjXzI6EUBzknVfaZV+LAfnWcYSk7RTfQeNpbSGONQHIWVZCBkiLMrfhGGNS4aNxctlOXWreNjU8RSX6kSbadpM6Le7OMbtazRjfy5irmpK0Hjf2969TX8ZS49zJycNuCcfRpMYzqLQgfD7TP7q2R0Bi3tsuv0TPHjaXMNwu78LUn+1iH+qty9nMRvnHv9DD46HBnNOFXxP8AJUX1a5X/AEqazXs3U31F2M8+Pj+09/7Hvv6PD/ef+XXv+m6n+4uxnnx8f2j/AGPff0eH+8/8un+m6n+4uxj4+P7SJPwC7k0lrVkZc4aO5QMM4yPDIOBscjYVlDQWIp3UZxae5p+jPHjIPamSRwu5RQDbytgbtriY7effBJ+AqNV0Dir3Wq+h28UbI42nvuW3Y/hUsc1xPIvLEscMaIca8RGVi7YO2TORjr3d+uK6DROEnhcPqVNrbfh6ELE1VUneJqasyOKAUAoBQCgFAKA+YcHB+jw5JJ5MeSepOgZJ9a+a4qWtXnLjJ+Jf01aCXJEutBmKA0PYa2CwSuP525lcnPihEP5QgfKvoOilbB0+jzZSYn82Ro6sDQKAqeNdn4rgq5GidFKpMoGsA+6c+0md9J2zvsd60YjDU8RD3dRXRnCcoPWiZK8s57cDnxlxnHOgVnT0LIMvHnx9pR4tXKYvQFam26PzLv8A76uwsqWNhLKeT7jlDcI+dLq2OulgcfHFUk6U6btNNdKsS1JPYyF2kJFpOy+0kTOPig1j/LUjR8lHFU2/3LxMK6vTl0G07VXqrbQzDcC5tXGO8SrToHKgbnEbyHbwBr6KURJn7TWyqWMjN6JFI7/JEUsfwoCq4pb3N8YWiH0OOJ2kD3EZeVy0Lw6DArrpQrM5yXDZA7vjQHaDsXGI1Rri5fSoGrWiNsMdY0Wq1aIwablqX6W/U3vFVbWudouxNkM6oOdnOefJJON+u0rMPDpUyGHo0/ogl0JGpzlLa2W1lwuCH7KCKL9SNU8Me6K33ZjYl14BQCgFAKAUAoBQCgFAKAUAoBQCgFAKAUB8x4U2YIT5wofxQV8zrq1WS5vxL+H0roJVajM/aA1fZH+SRnzaQ/MzMT+dfSMErYemv4x8EUNX8yXSy4qSaxQCgFAV/EuB20+DPbwzEbgvGrMPgSMjoKbrAiHsfY5BNlbtg5GqJWwfPBFYxhGOxWPW29p74d2Ws4JObDaQRSDOHSNQwz10kDu5yelZHhcUAoBQCgFAKAUAoBQCgFAKAUAoBQCgFAKAUAoBQCgFAfM+HxhYkVdlRAgHog0/wr5zj1bFVF/J+Je0X+HHoRIqIbT9FAarseP+5xf1/wD7Wr6ThPyKf+K8EUFT630suakGAoBQCgFAKAUAoBQCgFAKAUAoBQCgFAKAUAoBQCgFAKAUAoBQCgFAKA+Y8OBAkVs5S5uI9/ELcuFPzXSa4HTENTGTXGz7Ui6wrvSRKqsJAoDVdj3JtFyMYkmXHoLhwD8wAfnX0XR0tbC03/FdysUVdWqS6S6qYahQCgFAKAUAoBQCgFAKAUAoBQCgFAKAUAoBQCgFAKAUAoBQCgFAKAUB8+v7Yx3d0DjS8qyqPIPCgP4ukhrjfaGCWJi+MfNlrgXem1zPFUBNFAXHYW73uYW2ZZuYmxw0UiL3s9CRIJVI6jAyNwT3mhasJ4SKi845PtZTYuLVVt7zWVakYUAoBQCgFAKAUAoBQCgFAKAUAoBQCgFAKAUAoBQCgFAKAUAoBQCgFAYntblb6P7s1swG2waCTOCfMif/AHTXOe0dG9KFTg7dv/wn4CXzOJBrkSzIVlcs0twjYwjpox91oVOG9dWs/AipFWnGNKnJb079Kk14WNcZNykuHoTLS+SG8tXeRYkZpImZmCphoiwUk7ZLRpj1q69nJP3048V4P+2RMf8AQnzPoisCMjcHx8K68rD9oBQCgFAKAUAoBQCgFAKAUAoBQCgFAKAUAoBQCgFAKAUAoBQCgFAKAzfbsabdJcZEUyFiOoR/qmY/ojmBj6Lnwqv0ph/f4WcVtWa6s/DI3YeepUTMzeTFI2cLqKqW05wSBuQPXGa4KlBTmot2uXUnZXOZVIhJKqs2thI2gF2YhFQFVG57qLsPWs1r1HGm3a2Svlvb29LPMo3kRzeNJhoGikUAa4ZAyPucgk9UOPdKfhWz3UaatWTT3NWa9H0qRjrOWcbdH36HFOM/RmeSFHinXSTbEdy4BcDSiqdLsc6VZe8pZcjfSbnRmJxNOrCClrwk7cbducePB2IuIp03Fu1mvvrPrldaVgoBQCgFAKAUAoBQCgFAKAUAoBQCgFAKAUAoBQCgFAKAUAoBQCgFAcby1SWN45FDxyIyMp6MrDBB+IJoD5pdSm2zDdsEkHdWQ91JxjutETsXPQoNwfDBUnicdoitSr/hRcot3Vk3bk+jiW9HExlD5nZkXhtwba3hjvA1tKkccZM/cV2CDeOQnRJnrsxI6EAgisdJaNxEK85Rg3FttWV9vRsPaGIg4JN58zqhW6ljNrpuJUfd4nUqiYJZZXBwA2MBT1bB90kMDo7E1VKDi4xa/UmlfdbLb0bukVq9ONne75Gj4V2dme4hlmRYkgdpFQlXkZzG0Y3GQqgOx65JA6Y3vdFaJlhJuc5XbVsr26yFiMSqqSSNnV2RBQCgFAKAUAoBQCgFAKAUAoBQCgFAKAUAoBQCgFAKAUAoBQCgFAKAUAxQHl0BGCAR5EZFAEQAYAAHkBgUB6oBQCgFAKAUAoBQCgFAKAUAoBQCgFAKAUAoBQCgFAK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1752" name="Picture 8" descr="http://www.dailygalaxy.com/photos/uncategorized/2007/11/07/homersleep1_3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3643314"/>
            <a:ext cx="2714644" cy="2286016"/>
          </a:xfrm>
          <a:prstGeom prst="rect">
            <a:avLst/>
          </a:prstGeom>
          <a:noFill/>
        </p:spPr>
      </p:pic>
      <p:pic>
        <p:nvPicPr>
          <p:cNvPr id="31754" name="Picture 10" descr="http://i300.photobucket.com/albums/nn20/guscanoII/USA/scout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3786190"/>
            <a:ext cx="3241175" cy="1909738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785786" y="2714620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Arial" pitchFamily="34" charset="0"/>
                <a:cs typeface="Arial" pitchFamily="34" charset="0"/>
              </a:rPr>
              <a:t>Seek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429388" y="2786058"/>
            <a:ext cx="150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Arial" pitchFamily="34" charset="0"/>
                <a:cs typeface="Arial" pitchFamily="34" charset="0"/>
              </a:rPr>
              <a:t>           Teach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142976" y="6000768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Arial" pitchFamily="34" charset="0"/>
                <a:cs typeface="Arial" pitchFamily="34" charset="0"/>
              </a:rPr>
              <a:t>Sleep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929322" y="6000768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Arial" pitchFamily="34" charset="0"/>
                <a:cs typeface="Arial" pitchFamily="34" charset="0"/>
              </a:rPr>
              <a:t>Creep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95000"/>
                <a:lumOff val="5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s3.amazonaws.com/rapgenius/Rand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290"/>
            <a:ext cx="2714644" cy="2357454"/>
          </a:xfrm>
          <a:prstGeom prst="rect">
            <a:avLst/>
          </a:prstGeom>
          <a:noFill/>
        </p:spPr>
      </p:pic>
      <p:sp>
        <p:nvSpPr>
          <p:cNvPr id="30724" name="AutoShape 4" descr="data:image/jpeg;base64,/9j/4AAQSkZJRgABAQAAAQABAAD/2wCEAAkGBhQSERUUEBQVFBQUFRUUFBUUEA8UEBAUFRUVFBQVFRUXHCYeFxkjGRQVHy8gIycpLCwsFR4xNTAqNSYsLCkBCQoKDgwOGg8PGiwkHyQpLCwqKSwpLCwsLCksLCwpLCwsLCksLCwsLCwsLCwsLCwpLCwsLCwsKSwsLCksKSwsLP/AABEIALgBEwMBIgACEQEDEQH/xAAcAAABBQEBAQAAAAAAAAAAAAAAAgMEBQYHAQj/xABBEAABBAECBAMFBQUFCAMAAAABAAIDEQQhMQUSQVEGImEHE3GBkTJCobHwFCNSctFigrLB8RUzQ5KTotLhU2Nz/8QAGgEAAgMBAQAAAAAAAAAAAAAAAAMBAgQFBv/EACgRAAMAAgEDBQABBQEAAAAAAAABAgMRIQQSMRMUIkFRMkJhcYGxof/aAAwDAQACEQMRAD8Aog1ONalhqWI16E52xIalhqW2NOsiQQM8i9ZGVLZjqU3DPZRsCK2JejGKsYsNSmYar3EFdjYiucTG7ryKBWWLAl3RKR5BgDsvJuGEG60OytsUUpJeCKr4LP3tMb2por+HYxB6q65j1CYxmG9lNleNEq62xkrSPGN01Wd8QOdy6bHeuy00fqsz4r8reUkjmFj1IOynD/MjL/EyWdhgN5ut/VQOVTny2yux/X5JjkXXnaXJz2R+VHKn+RBjVtgNBq9DU4GL0NQSEbUh7VLhjTT2Ku+SSKWpLmqRyptzVbZUjlqSQnnNSeVW2AzypJCecE2QgkaISCE8QkEKwDRCbITxCQWqSRqkJdIQBNZAnmYquf8AZldE5Fi+iw944rGYCfZgq4ZEANQmpGC9Aqd4aIkOLSusHADlXsYeyt+G5PL01VLb1wTPnkW7hNbBes4eruM8wTcza2+az978DXKKuPh1lTWYVJ3FHU9D2U0t7KtWyZlEAREFS4Y+6VIQ0WU0zLBFjVV5ZbhEpjRuUqgN+qI9enqovEcwN6bUqJNvRZvS2T2M0WV8Xv1YaJoEE/dAP+avMfjDXaA9Pms3xjxXhGU4zsmESUWlplb5X3QaTsHX0u1fH8L3RS/nPxMxINT6pLQpvEcIxvLTvvtVqs4nA10MoeeVpjeHOG7W8ps/Iarr93G0c/XOh3HlZIC6NzXgEtJa4OAcNxY6p/3VhZn2XxEYVnZ0ryPhTW/m0rYBlapUW6lUXqe2miC2NLESlSwUfivREmdxCQmCLQpiWNW2Nj+QlRJYtVVVyXqdIrnRptzFNkjTfuUxMUyH7tNvapsjKUZ7VZMgjkJtwTzmpBCsgGaSSE6QkFWJGnBIITrgkEKSRvlXq9QpA6TJDzJtmHSXBmc23RAzLuwuPybOBX7Jey8dhAbp9kvZPF/MKKrtk6RW+57I9wSbUsxa6KVjt6FS60V7ReCCOqsGa7qK5lbJcTiUl88jVxwMzz8juXvXTZSZcoNA9a+KjTt8wvf8Ck5TmWLOvxU6T0V21sTxXiFMI/RXLfF/izLwMqPIbzPgc5o93zn3QoND2H+EuaDoQdWhwN8zRv8AiwINAg8w+lVoPoqTJgbI0xzNa5hHma4W0jfUJ3oqo0hPqub2y98N+OW5WM2ZrQHPL6aXN5g0SPDOYAmjyBpPqSpw/eVR1PT/AFXIeIeyzGkv3L3wn4iRn0dr/wByoM/wxncNidNj5TgwEF/uZZYnAWA1xboHakd6+CU5vGv4/wCxqqbfn/R3vNxeSF1mnm+Sjq015TfxXyfkROa9zXgh7XFrgdw4GnA+t2rGfxbmPNvy8hxuxeRMaPp5tFWPmc5xc4kuJ5i4myXE2SSdzay5MneaIjtPoPHiezCw2ykueMdnO4kE7WG2N6BAv0WE8deKQ9oxMVwkfKQ2QsPNQJAEYI0JJ39NOqxg4pl5j2xOmmkMhDQ10khZqaHlug0X2oBdP8O+BoMUh1e8lH/Ed0P9huzfxPqtuO6yx2TwvtmW5nHXdXn8LfgvC/cQRxD7jADWxdu4/NxJ+as4OxSYlMjxr1C2PSWjLy3s9/ZrFfRKbiaKwwYb0KsIsDcJDyaHRBXwYv7oqA/F3K1Qwv3VKtzMPZoCXOTbYzJOkZ39mtIljpXE8HIPVVskR3WhVsyUtFZMxRnsVhMFDkCfLKkR7U04KQ5qacE1AMFNkJ5wSSFYBkhIITxCQ4KxI3SF7S9Ukm/hc27qtOgTM7jR2Fa79O6psnMINAmvpsm5uI8wA2AXOWJ+RzssYuJemisYM0GlmWTKRFPR0U1iIVmyhcN+qfD61WYxOIkHVWwzdOpWasbQ6ciZbh46ryKUX6KhyOJa6adCn8DMHUqrxtLZKyJsscuS/Sll87Kc469FoZMgO26Kkzma9LTcPD5FZeRiPN0PMbO41N6jv6aKL74nqkStIOqGla1KMzYpppLDkh79EhrlOgOTe0nhTIcse6YGNkjD6aKbzW5rqGw2B07rKNbZobnQeq1XtI4qybKAjcHNjjDCRtz8zi4A9dwo3gPhBnzI7FsiPvX9vKbaPm6h9VxMkqsrmf06sV2406/Dq/hTw9HhQhjR53AGV/3nurUX/CNQB/mSr9kbSobU8xdbsUrSOd3NvbJ8fD72KlRcPcNgoUBPRW+FK9KttDphMm4UF7iiryOAaXuo2C8ncBTlzclPZtiUjzlUTJxdCQNSpi8eNNUuW0yzWzLZkAG+pVNlAnYLU5r2D7v4KlyssdAujjp/hivH/coJID2UV8BVrkZKrpZFslsz1KREfCmXMCee5MvKcigy5qQ5OEptyugG3JtydKQVYBukL1CkCa+SwmmlI50prkrRYdBTjCU0CnYnKCCwwjR1Fq/jyGcqzLJVPhZY1Nfms+SdlprRNdDzHyAmyokts3sHseyn4uVs1lqNxqB/MXH5KsvnTLUuNoZZlnuvJMkndQ2lL5k7tQnZ4890MC9ISeVWIPHuVZx7P9zjTSdWxur+Y+Vv4kKzLVgPHfi+PkkxYxzuPK177HI2iHECtzYA7b9kvLkUQ22NxQ6pJHOlbcE8Tz4l+4c0BxBcDGx3NQIFki+p6pjgnBn5UzYoxqdXH7rGjdx9B/QLdReyVn3shxHpE0H/ABFcfFiyV8oOlkyRPFEfh/tbeAffwNcehjeWfUO5vwW98N+IY8uESxAjUtc11czHCjRrfQg36rnPiP2b/s8D5opXPDKJYY6PLYBPMD0u9tgVJ9knGA2V+M4/73zs/nYDzD5t1/uLVGTJFqMhnuIqXUHWopVaYIc7ZQIY2t1Kls4h0bon3z4EJ68s0eIQz7Rs9lZsfaycOTWvVXGNl8rLO5WHJjfk148n0WyalkG1qL+36gdwq7Ly9SPolzibY2r0I4lI5u4sKiyJgVPfxLo7VQcqEO1at+Na8mK634K2YqJIFJmYQk4kIe8BxIGu1X6brWuFsRvbK94TLlb5fBZGauB5e4Fg/RVkkXZMmk/BVpryRykFOOCQQmIBtyQU45IKsA3SF6hSQCU1IS2qhcdBSwU21LCggca9S45VCCdjKq0QWmNOW6qZPxTmaQRv9FUMkXrnpThN7J7mloJHJIckuK8BTNFB8OSg5RJ5eRjnaCgT5iGt0GluOgHquWZ/tCy5mmNvIzm0/dNdznpQcXHf01SMuacXkbjxVk8Gx8ZeNI4YnxwyB05HKOXzCK9HEkaBwF0N7XL+HcOknkbHE3mc7YdAOpJ6Ad1p+AeziWWn5B9yzflr984fDZnz19F0bhXA4cdtQRhl1Z3e6v4nHU/ksnpZM9d18I0+pGFds8sjeFvDbMOLlb5nuoyPrVx7Ds0dB8+qvo4LSY41La4AVa2pKVqTI229sZEQ2dVHQ2NCDob9Fx7xnw5vDuJ82ITyAsnhJB0vVzf5Q4Ob8KXYXqn8QeGIsuMiRo5+UtZJrzRncH1F9PikZ8TyLa8obhyqHz4IHEvH7GYIyGkCWRgMcTj5uYnlJ5dywU43saHdafguW+SCKSQBr3xse4C6Bc0EgX8VxzwZ4UdNm+7yGEMg80rXAiyNGsPxd9QCu2R7KmGqv5V/gnMpjhE3FcSaVjk5eoA6KuxXVqp3DOGmV3MTTQddDt6Kb0uWTj34R5LmeYLzOluj3XmTjtD6s1fUa10NJjJqtNht3QkuGWum00RJ3KMJiE9JqPgmYQ2/Pdegv8E9GUtz4fkc2wAf7za19dlTT4bmPpwo/IhWUfFi2NzGtoOP2tb9Ao8+SXNpxsXoTuPTXZUjvT5GV2a4LXJhkdHcZPLW3RwrtVXoqLPwwaoBp67hXGNx3yhr68tcug2HRE2OJvO0HWyKHY1qqQ3D5L0lS+JkMnGLSRrXRM8i0WZhkCnCiNP6UqifGrZbJvZna0R44QeijZGPW235KW0aomisWr70CKykJ8woV9gRglhNhONQXY41KCbCWFUgcBS2lICUFBA61yVacwsMyO5QaJ20J+tbK4HhZ9W1zT6a/wBEurmeGyVDfgpWts0riLwxI9oc0g2NjYIQ3g7muHMKP1CtHZrwKqvh2Sbyv+gZML+o4Lxfw9NkcXmxGlzj713NXM8MaBzuNXryi9PRb/g3heDFA90wc9UZHayO7m+nypaLwlwMY/EsrLeWu/aWtDbB95GbBl1OlEgHT/JbDN4HFKHENALteZu4PdY8VLHTdrn9NGSXcpSzBAJbJKUzO4PIyQsDXOF6HlNOChywOYacCD6roqlXgxNNHrnJTHpq0ppUlSQ8LwFNlyWHKNALaE7GLTTCpMG6qyUS8dlkNOxOvw6q6yc8wxtjY4EUaP3qOo+G6zz5aNhNvyy46pDx9zWx05O3wSJJ/VORSjqoV2nIzSY54Kd3JY4WK13NzA76AGt/0FEn4bQ5vjzDq3WlO4fmtZYPXr8Nvhupk+E1zSI3Ak66u/EJDpzXI1Sqngoi93Lyj7PZIwuHCQkF4ZVb76mv18V7lxlvx691D59bWhLa4Eb0+TVReHICbaSRW16H4n9bqfwvh4iaWnXX5fJZDG4k9mjXEDteicfxeQk8riOb1WasOR8NmmcsLlIuPEGEHttrqI13sLKOjNGwSBv6KZkTu2dd1prsoruYHffdaMUuVrYnJSp7Is2KexruNR+CYVjsOZproRe6Ynp2wo3r6/BPVC9EIwWhOkrxXIKgBKAWcwvbNI3l95ixOArm5XOYT3IsGvxUnM9tLXCm4TfXmnJ+nKwUsfvoNnt6L1oU/AwQ80TV7Lnc3tQcfsY0Tdf45XH62kt9q2QDbYofmJb+ocFFdbj1wyF09nWMjw4QzmYeahZFa/JQMfhsj/sscQPSvzWRxfbpK0U7GaT/AGZnNH0LSlP9u8n3cWMfzTPd+TQlLrNIv7fZ1jhLRDFThR36c19dR0XreNC9lxTK9tWW4+WLHaO3JK78edecP9sU7XEzwxSNPRnNG5vwd5gR8R80j1ob2xnp0lwd4g4g151CaEjJfMw+XUC2ubsSDo4A7hc88He0yLLm9yY3QuIJZb+cPrUiwBymvTXuOu/ix3HVWXa+ZZD34aI82N2Uzh+e5mm6UIK3TmNja6qzpNaZVS0+CyheXDVZTxKBzChsd7P5LXRx6abql4vB97Tsd9Piow1qycy3Jj0ppU6bGGqimGl0k0zng1Lkic2uYEXtYq04I6bfUnZPu87QNbG4N/gquiUiIxyfZJSbdEQV44o8geZnFI4m80z2RtJoF72tF9rPXQqgyPaFgsdRnB/ljlcPqG0sl7XI3c+O7mPKWvAb0a4FpLviQ5o/urnqwZupqKcpG3F081Pc2d/4Z4sxZjUU8bnVfKSWur4PAtXLJL1G3cbH5r5nUiDiErPsSPb/ACve38iqrrP1EvpV9M+lCUlmQWm/Sl86f7eyP/nm/wCtL/VO4/ifKYbZkTA//q8g/EE0VPu5+0V9q/0+hMh1690wuPwe1TNa0B3unn+J0XmP/KQPwScj2o5jm0DGw/xNi83/AHEj8E1dXj19i/a2dhLkkOXB5PFeW7fJm76SvHr0KkR+Oc1ooZD9q15HH6uBN+qj3sfjLe0r9O5mTSzsPw+abdnx/wATf+dq+fs3i803++lkk/nkc4fQmlDS31i+p/8AS66T9Z3fiXivFgr3szBdkBtyE1V/YBr5qmf7SsMbOkPwiOn1IXIUKj62/pIuuln7Z1h3tMxP/t/6Q/8AJC5OhR73J/Yt7WAQhCxmkEIQgAQhCABCFuvZr4CbnF02Qf3MbuXkaSHyvq6vo0Ai+utCt1Mp09IhvXJd+xfwzZdlvaTVxw2NNv3jh/hv+Zdo/b2NMbHmnSA8gLXalreZwJAoGtaJ1o1dKLgRhgDWNDWgUA0ANA7ADZTXO3JFAV1+13Wvt0tCN7ewcwXadaR0VNmcTF0P9FNx5By9yVdy0uSipN8FtDVbpvIxg8EEelqC3IDN1LhyAdQl6a5RfafBlMnDLSWncFRizWlsszBY/U6Hv1UN3DgHFwFEfDX17ArXOda5MlYHspsfDcHAFpJO3Vp+YVtLw9xFuADu1/rRTcTJsdLG6dm87CBvWh/hPdKrK2xs4kkZbNaFWPWk4lw/y3Yvr8lnZGarXipNGW5cvkpPE/hxmZD7t55XA80b9+R22o6g9R/RcU4hgPgkdFKOV7DRH5EdwRqD6r6EZHZAHUgfMqj9qXsvfJjnKhp8sLfO1oNyRCy6h1czf1F9gFm6yJ13ff8A009Nb3r6OHIQhcw3ghCEACEIQAIQhAAhCEACEIQAIQhAAhCEACEIQAIQhAAvoXwPA2DBgY3bka8nu6QB7ifmfwXz0vpLwFje94Zilx/4IDv4jykga+gAHyWjA0m9icqbXBfOk0Ba7TqnYc4EEOojY7pgMjZpR2rfQJU2K17HCMU6rFk6/FaeBHJUZjo2vPJt9dfmiDibth69lWly85lt9Na5Mjt74NC3i1NqgUYueehodlRCVTME66mgqPGkiyttl+ziwG5ul47iF3ynrWqqCGjp87TbsoDZL9JfRb1WWkM7hzDa9APWt1KxMw0b7WO5VPBm8292El2UdeloePfALJonZubY/XVQsXhjpr5a03s1upHDeHmW/Sq9e6sZKibyNGnU9z3Q6UfGfIKXXyrwGPiMx2Ava1z970J30rsoXEuP9GgjTqf8lEzMy9yqrKlCJx7e6Lu9LUnFvHnCRBmPDAGskqRgGzQ6+YD0Dg75Us8uu+NOEwzY7nzEtMTS5rwLcP7JHUE1+rXIlg6jH2X/AJNmG+6QQhCzjQQhCABCEIAEIQgAQhCABCEIAEIQgAQhCABCEIAF9OeDcIQYGP5tDBCa6AuY1xr5kr5z4Dws5GRHENnOHN6MGrz9LXfpOIkgAUGgBrQNA1oFAAdABS19PDrbEZqSL+WZosnVMYvEQ02D/wC1ROzTW68Zk99Vt9LgyuzRy8OhnNt8j3dtr+Cy8rS1xBFEGir3g0tvHL/oo3ijFc2UvI8r6o9LAqlbFTVdrZXJO57kVYcliRMWvQ5adGckCVec6Z5ktqNAanDgb7toGug07qXFw9jbLgHE9zsPQLMY8xH2Sb/BX+Hnc2nKHdysWSKX2aYqX5RZYmCxn2CdfxVZxY11VjJkUNOip86fnFlJjbe2OrSWkU2RJar5VPniJOgSG8PJ0WxNIz6KXOxBLG+N2z2lp9LFX8Rv8lxri3C348pjkGo2I2cDs4ei7/NwQtF/kufe1LAAhieftCTkB7tc0kj6tCzdTM3PcvKH4acvX6c1QhC5htBCEIAEIQgAQhCABCEIAEIQgAQhCABCEIAEIQgDp3gHhXusf3hFPm1s7hg+yPgftfMdlq2EoQu5jlTCSOdb3TFBifix7QhWbK6Lvh+I5nmTfH+J8wEdba3fVeISsS7r2y1/GeCjCUhC2GYUxllW0HByRqQOp129EISMtNeBkSn5EGPl0Gqs+Gwlut/FCEq3wWhLZcujBFd1VuwCTX6CELKm0anKZHdjlpUiKG9kIV2+CqlbJzcIBuuqxnj7wqM7HMbPK9jueM/dLgCKd6EEj00PohCXPy8l3x4Pn7JxnRvcyRpa5pLXNIotINEFNIQsT4ZpQIQhQAIQhAAhCEACEIQAIQhA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0728" name="Picture 8" descr="http://thestrategyroomblog.com/wp-content/uploads/2010/11/Lea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85728"/>
            <a:ext cx="3792859" cy="2214578"/>
          </a:xfrm>
          <a:prstGeom prst="rect">
            <a:avLst/>
          </a:prstGeom>
          <a:noFill/>
        </p:spPr>
      </p:pic>
      <p:pic>
        <p:nvPicPr>
          <p:cNvPr id="30730" name="Picture 10" descr="https://ddkpmexz7bq23.cloudfront.net/images/production/680/2012-01-27%2016:41:23%20-0800/large/Keep_Our_Secrets.jpg?132771128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643314"/>
            <a:ext cx="3290230" cy="2214578"/>
          </a:xfrm>
          <a:prstGeom prst="rect">
            <a:avLst/>
          </a:prstGeom>
          <a:noFill/>
        </p:spPr>
      </p:pic>
      <p:pic>
        <p:nvPicPr>
          <p:cNvPr id="30732" name="Picture 12" descr="http://blog-de-traduccion.trustedtranslations.com/wp-content/uploads/2011/10/8448454-imagen-de-empresaria-alegre-ganar-una-carrera-de-negocio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571876"/>
            <a:ext cx="3488930" cy="2328861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642910" y="2714620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Arial" pitchFamily="34" charset="0"/>
                <a:cs typeface="Arial" pitchFamily="34" charset="0"/>
              </a:rPr>
              <a:t>Sneak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214942" y="2643182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Arial" pitchFamily="34" charset="0"/>
                <a:cs typeface="Arial" pitchFamily="34" charset="0"/>
              </a:rPr>
              <a:t>Leap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928662" y="5929330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Arial" pitchFamily="34" charset="0"/>
                <a:cs typeface="Arial" pitchFamily="34" charset="0"/>
              </a:rPr>
              <a:t>Keep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429256" y="6000768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Arial" pitchFamily="34" charset="0"/>
                <a:cs typeface="Arial" pitchFamily="34" charset="0"/>
              </a:rPr>
              <a:t>Beat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95000"/>
                <a:lumOff val="5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1.s3.envato.com/files/11923941/Girl_Winning_a_Cu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52"/>
            <a:ext cx="3071835" cy="2941118"/>
          </a:xfrm>
          <a:prstGeom prst="rect">
            <a:avLst/>
          </a:prstGeom>
          <a:noFill/>
        </p:spPr>
      </p:pic>
      <p:sp>
        <p:nvSpPr>
          <p:cNvPr id="29700" name="AutoShape 4" descr="data:image/jpeg;base64,/9j/4AAQSkZJRgABAQAAAQABAAD/2wCEAAkGBxQTEhQUExMWFhQXGB8bGBgYFxwgIRwgHCAaGhkcGSIYHiggIBslHxggIjEjJykrLjAuHyIzPTMsOCgtLisBCgoKDg0OGxAQGiwkICQsLCwvLC0sLCwsLCwsLCwsLCwsLCwsMCwvLCwsLCwsLCwtLCwsLCwsLCwsLC8sLCwsLP/AABEIAOEA4QMBEQACEQEDEQH/xAAcAAEAAgMBAQEAAAAAAAAAAAAABQYDBAcCAQj/xABNEAACAQMDAQUFBQQGBAwHAAABAgMABBEFEiExBhMiQVEHMmFxgRQjQpGhM1KCsSRicnOS0RVDosEWU1RVY5OUsrPS8PElNERFg6PD/8QAGwEBAAIDAQEAAAAAAAAAAAAAAAMEAQIFBgf/xAA8EQACAQMBBAgFAwMEAAcAAAAAAQIDBBEhBRIxURNBYXGBkaGxIjLB0fAGQuEUM/EVI1JiFiQ0coKS0v/aAAwDAQACEQMRAD8A7jQCgFAKAUAoBQCgFAKAUAoBQCgFAKAUAoBQCgFAKAUAoBQCgFAKAUAoBQCgFAKAUAoBQCgFAKAUAoBQCgFAKAUAoBQCgFAKAUAoBQCgFAKAUAoBQCgFAKAUAoDW1DUIoE3zSpEg/FI4Uc9OWIFAaWndprOc7YbuCRv3UlQn8gc0BualqEVvG0s0ixxr7zOQAPIdfMngDzNAcz1z2pTOSLGBVjH+vudwz1yVjGGx5gsR8qpVb+lB4Wr7CeFvOWr0RtezTtxd3UojuY98Mocw3KwsilkPiTqQRgMQeD4D1zxZpynJZkseOSKSSejydMqQ1FAKAUAoBQCgFAKAUAoBQCgFAKAUAoBQCgFAKAUAoCE7X9oksbcykb5CdsUeeXc9F+A8yfIAmtZzjCLlLgjMYuTwji15NJcSd9cv3s3qR4UH7sS9FUfmepJNecubydZ8cLl9zqUqEYLtNTUrOKRCJQMD8R42/EHyqKjVqU5Zp8eXPwN6kIyXxGK1e6kREaWW7WM/dGViqJ8QWyXbBwGw2BwCK9JDZ19fRXw7ke3i/wCDj1L61tnx3n2dRnvYHiQyT3CxqMZEceeT5AvnP+EVej+mrWhDfrzb9Cm9t16st2jBeJfPY1bxwvcwhpGJCyxlnO0xv721RhAVcEkhRw61td2yt5KMdY40/wAm9rcOtFuXFPU6jVUsigFAKAUAoBQCgFAKAUAoBQCgFAKAUAoBQCgFAamp3bRRl0heYgjwR7d2PMjeyg49M5qWjTjUnuyko9rzj0TMN4MWlazFcZ7tjuX3o3Uo6/20cBh88YPlmt69rUo/OtHwaeU+5rRhSTOc+1rs7eXEiSxF2JYQW8MW0EBgZJpZHfAQnuyvH7sZzyVqlVpRqLDWe/hntJITcXoUWdbmOU2zQbJlyNzsSmFC5IfrIw3DIHr186p2+w51627vLHHl6EtfaUKNPeaZurp0UQ724kDled0mAqny2L7oPoeW+NextNl2ljHews82eZuL+4u5bqzjkiS0+G5ugDaw4jP+vnyiY9UX3348wAPjWtxteEdKSy/Qnttj1KmtTRepSWuLWW9db+9d7eGTCqkZHeEdThMhY85GclyPTORx691VrfO/sdWha0KLwv5Z1TsXYmOXGli1lt3j3C4lTxQh28MQZAHlU7CdjEMu0bm90GFSk1h9RLOEIvMesvWk3lwJWguhEW2745Igyq652sCjlirLlfxMDuHTpQ0JmgFAKAUAoBQCgFAKAUAoBQCgFAKAUAoBQCgFAKA8mMZDYG4cA45GeuDWd54x1A9VgHP/AGu6a8kMc8LQiS07yVt5O7uyhEmxV949GwSB4RUlKtKjLfhxWfYjq0o1Y7kuDKf2B0CK5uHuJfvu42qhc7gXYBy233QFUrjAAyScZANUqdzcXC6StLLfBci/StaNL4aa0XqXOHTxqF1cRTM32W22I0SkqJpGXvG7wryY1VkATOCd2cgCporrNK83ndRYNT0+1tbOXFnG0MaMxhjhQ7gBkgLjBJrcrnMPZ3qc9nD39pZNNZXcksnco4325V2RQC3voVUDyxjr643tSTom4po3dM0PUPt93fxGKzNwAojkHfMANuSdpCgkoDjJxkjyFauaJI28nxJq+7R6jYBZbnubu1BAmaONo5YwSB3mNzKyjnIAB6c4yRlSyazouKydERgQCDkHkGtiE+0AoBQCgFAKAUAoBQCgFAKAUAoBQCgFAKAgZ+2Vkv8Arw3wjR3P0Eak1fjsy6l+zHe0vdo134m/o2sR3KF4t+AcHfG6HPB6SKM9eoqC4tqlvLdnjwafs2ZTT4ED7T7uSOyAjlMPeTRRSTA4MaSOFdgfwnBxnyz5darmyWXgjouxlhsCizhYddzIGY+eS7ZYk+uahyy+qcMcDc0TQre0V0t4xGrtvYAsRnAGRuJxwBwOKN5NoxUeBrzWVxDctc2bRnvVVZ4JchZNnCOrqrFJAPD0IIxnoDW0ZYIatHeeUYda7V34VYxBBBLLkJtmM8hwOTHGY40JGR4ncIvGfQ7bxD0LXE29IhNtCEleNUXAXxHPPJMjtgO7NliQq9ennUb1LcVurDJVTkZHI9RWDfJW/aFeBLKWLrLcDuIY8gF3l8AAz6bsn5VtFakVWSUWdAgj2qq+gA/LipSgebu6SJGkkdURRlmYgAD1JPAoDS0btDa3W77PcRylfeCsCV/tDqB8xQEnQCgFAKAUAoBQCgFAKAUAoBQCgFAKAUBjmnVdu5lXcdq5IGT1AGep46VtGEpZ3VnGr7EDxe2kcqNHKivGwwysAQR8QeK1ByvV+xGlDUYbWO1Cv3bXMh72XG0MERAu/aAWYseBgIAOtayeES0YqUtS9AVEXz7QHgxLuDbRuAIDYGQDgkA9cHA4+AoDS17R4ruCSCYZRx1HVT1DLnzB5rKeDWUVJYZVrKw0yAd3qWnwRMvAuRF9zL6HK57pz5q+OehPFSpplCdOUeJu6WujWzG4020+0T87TEHYLnr95Ke6i4P7wOMgA9KNpGIwlLgi16L2oE032eWCS3n2GRVfayuoIDFHQlSQSMqcHkcY5onkSg48TX7SP3t3BBkbIl+0SL6tnZb59VBEj/2o0PlWJPQkoRzLPIie09kZHt+5YxXW/KTqBuRFGZSc+8hBCbTkbnU44rSLwWakFLQ86b2q+wzTwX1zJLEqRyRzNAzMok7xXWZoE2gAx5BYD3jyccbp5KtSnuvQv8cgYBlIKkZBByCD0I+FbER6oBQCgFAKAUAoBQCgFAKAUAoBQHlwcHBAOOCRkZ8sjIyPqKysZ1BFWOgosvfysZ7joJHxhAeqxKPCg+XiPmxq3VvJSh0VNbsOS6+2T4v2XUkaqOuWS9UzY5Zq8oj7TICf21jhfmHZsflEa1nwJrd4mWu/n7uN3HVVJA9T+EfU4FRF1vCNihkUAoBQFK9pP2a5i+xyX8dtJvVyCQSRzhWXcDg5BHPUCto5Iau61u5wZYLVrS0+1QK+y0t+5gkmBBIkePvp2QgHu41QMvTcA/ltY7orVGniK6ja1PRLbKmWze9Zx4pm7uRvUFjI64BySBGNo5ACjArTLLPRxS4ZI3Suy00F001oVggMRRYbjdJtZiGcxqkngQ7EyN2eDwMLTPMKDTyjLBp00n2q0Ef9LuU/pFwxXu+7fdGrRLneQi5UR4GG95ju3tlLJHOe6mmtWdNs7dY40jX3UUKPkoAH6CpCqZqAUAoBQCgFAKAUAoBQCgFAKAie0/aKCwgae4bCjhVHLOx6Ig82P+ZOACaA5nq/avUbhTI06aZa54BCmUj+uz8Ix8gvI6c455tTaMd7cpR3n6HIrbWjv9HQi5vs4fz7dpU7XTDdsTbjU9QbH7VpSkeR1HeSY5/Ot4f1k9Xux9X9iSH9fU1luw9X74Jy29l2osA8cjWbHqDfSORx593Fg/R/M1ZhGqvmkn4Y+pbpwrR+eaf/AMcfU1+1/Y7UNPSDUHvmvXtXBKsrZCE+PxMzMV8j6BieMVMyzF4eS5aneDUNLeW0OWdA8Y4yHQhwjY43bl24/wB3NRcGXm9+GUbeja59qRZ4DvQqFkhyoeJxksCCPe5wQWAwoIzmsNGYyzqiVN4NxTbIW/u3weM8MRs/XrWMG+TOpyBxg46HGR8Djihkrmsa+zz/AGGyMb3jDLFmULCvGWcE5ZhnIRQT5nA67Rjkgq1lHRcS29mNASyh7tWZ3Yl5ZW96R2952/kB5AAVKUm8ksRQHFdWivLebUDZXQgt7eeGP7MYxII1mWLbIm/O1Nzk7VwAAcDio6j3YuWM4E686VNyWuFnBk/+L/8AOEX/AGZP8q5P+rQ/4PzOL/4k/wCj819iy+zCOdpruS7k72eMpEjgbV7sqsmFVfDnceT14xniunbVo1qamjqW93/VU1U9OR0KpyYUAoBQCgFAKAUAoBQCgFAKAUBxftdrSzXM13IDJDauYLSIc75c4d1AByxfwKecBc1y72c6tRW9Pr49359DjbQqTrVVaUnx+Z9n556InNF7CxhPtutMjyKN/dM33EC+hB4dvUtkeXOMm7Qt4UY7sF92dC2tadvHdgvHrZ9vvaHNONulWymMcC4uAyRnp+zQYdh8eAMdDUde9o0XiT15Iiudo0Ld4k8vktWR00N7Nzc6jOec7LfEC/ImPxsOfNq5VTa9R/JFL1OLV25Vf9uKXfqzTXshZ7mdoe8durSO7k/42NVZX9xLjL6FKe07qXGflhexGW3Zy6sJTLpkyhGOWt5slD9ep/Q/1jV6htVNYrLxX2OtZ7fcFisvFfVfbyN+XXIw3fXekTpOeGktSGLD1ZonVscDrnoPSr8LujPhNeOnudultazqa7yz5e+D2PaJZxjJtNSxkY7wMwz0H7SciplKMnhSXmWoXtCTxF58U/qZf9NXl+n3I+w2zjKuCGmcEcFceGMfm3ofOqNztCFJ7sdX6I5N/t6NJuFJZfX2fyRi6T3cSw3Gm292iHwz27GGceZZyT42zz79bUtqUZfN8JBR21Qn8+YvzXmvsfPtwjBaPWNVs1/cu7aSYD4BlyuPiPKr0a9OXyyT8TowuaM/lmn4o9watI3TtUg4z4rfb/3sc/CpSY37S9sobXUFk1T7fd30e3EajJZUMcQRVzhvEPETjgHjBNazajFuXA0nKMYtyehN14s+fEx2FI+0XYB57uBiPmZwD/s/pXotkv8A2H3v2R6vYb/8u/8A3P2Rc66h2RQCgFAKAUAoBQCgFAKAUAoDX1G57qKST9xGb/CCf91Aco9nGirJcWiOMraWyzEdQZpiQrH1K7ZGB9WBrm2K351KvN4XcvxHJ2aukqVa/OWF3L8XkbfaknULp1lObO3fbHGDxLInEjyjzCOCgU/usfPmLaN86b6Knx63yINq7RlSfQ0nr1vl3dp70zTbq8L/AGcxwQIxTvnUuWZeGEaAqNqkFSxbqCADjNQ2mzVUgqlR8eor2OyI1YKpVb11wvr3m3f9jruJXkGpQ7EUse+tgAABklmSQYAwTnHFXHsug11+ZfexbZrTPmRehXrzQJK6BGYZwCcEZO1hkA4YYYAjPNcC4pxp1HCLykeZuqUaVWUIvKXWb9QlcUBF9pNwh7xFLNDJHNtHVhE6yMB8cKauWFRQrxcu7zL+zKsadzFy4cPNEd2d1BYW+xSNgr4rZz0ngbxQvGehO0gY5PB8w2LO0rSUZurFaPj2Mt7WsZQqOtFfC+PY/wCSy1yjikN2jvmtzDN4u5VyJseSsMByPMK2PoTxVm3pqpvQ62tO9dXii5a0lVUqf7mvh711eKJO3mSRQyMrqehUgg/lUEoyi8PRlaUZQeJLDPsVuiklUVSepAAz+VYcpPizDnKXFmWsGpv+zWTvpbu5QZhYRRRv5OYjMZGT1UGXbnoSpxXp9nUZUqOJcW8nstlW86NDE9G3nHLh9i+VfOkKAUBAah210+FmWW9gVlOGXvFLAjgghSSCKA1F9oVk37Mzyf3dpcNny4IjwaA+J27iJOLW+wPM2co/mP060B7Pb20Hvi6T+1ZXP+6KgMlp2906Q4F5EjfuykxHrjpMFPUUBYo5AwBUgg9CDkH5YoD1QCgFAKAhu2PNlcoAS8kTxoo6szqyqB9TyegAJOACaZwZim3oc50fT9atnd4V08d4kaEO0rECLft5UDnMhz5dPrWt6caMd1a65NLXZzoQcU85bfmREPY7Wyeb63Rck4XJxnngd16+pqOVrbybk46vv+5HPY1CcnKUVl68WT8VrqGm2ZkW+WVLdWkaD7Oio6gl5AWGZAxyx356+VWYtLCRd/plCGj4fQm/ajd95Fa2gzi7ky/X9lEBK446bjsX6morur0VGUlxObfV3RoSmuPV3vQ0AK8keGFAKAUBX7vR5k4tmieAsWezuUDwnccsUyC0Zz4vDjxc8dK69rtRwW7VWe3rO7Z7ZdOKhWWUutcfHmYrB22zSWQk325zc6bK+9kXjMlo7eJkxyFOc5OMEqDdq2dG5hvw0b4NfX8ydGvYW95T6Sno3wa+q/GT1vMk0asuGjkXIyOCGHmD8D0rzsoyhLD0aPKSjKnNp6NMpWs9gERjPaA7gdxgLEK46lVZCGXpkc4zjoK6tvtN6QrLK5/c7Vrth5ULhJrn1+PP84l77B6BYX9olxELqM5KyR/bJjsdfeU+PnqCOOjDgdK7Lt6MuMV5I77taEuMI+SLIOwNn+NZZB+7JcTMp+al9p+oNI29KLzGK8hC0oQeYwSfcWWGJUUKihVUYCqMAAdAAOAKmLB7oBQGK6nEaO7dFUsfkBk/yoDiXY2V10eyWKQwyXN1saVQCxBkl3EFgRv2x4yc4xVW+uHb286qWXFNm0Vl4M3tE06eygjkt9QvmlkmSJEeUMCWyf3R+78RXn9i7aub2u6VSMcJN5WVy7XzJalNRWUWG/sAdRtDGMTKjPcSKSN0YXu0VwPCxZ2yM9AjY6V6ogLRQER2htu9VY82xY/guI+8DD0Ub1I5xzz8qAqOn6ALTWNPS0LQmUSSXUMcjGLaowGAbnDEkc8AhcYxQHaKAUAoBQFW1y6Iv4I24VreQxnPBcNHvHxbbgj4bvjWk+BYt2t49xXcbO8aupkTG9AwLLu5XcByMjpmoy3lGq+t2waRTcRbo/fXvFyvnyM5rOGY3lzMejaB9sVbm8DlHAaK1YsEReq98nAklPUhgVXgAHG4yKOCjUqOT7DQ7bTbtTt0/wCLtZGH/wCSSNf/AOf61zNrvFFLt+jODtyWKEVzl9Ga9eePKnlZASQCMjqM8j51nDxkzh4yeqwYFAKAiZD9n1Kxu1z45BaygDqs3CE89Fcg/l6V2dk1sN0n3o9BsO4xKVF9eq+v52GTs5AEt0QdFLD8maqF683E+85e0Hm6n3klVUpkh7JFAivgBgfb5f1SIn9TXrrR5oQ7j3Ng821PPJF6ZgBknA+NWC2YYbyNyQsiMR1AYE/oaAz0AoCF7aylNOvWHVbaUjBx0jboaA5H2UXFvoEBwS0s030QTOP/ABBXJ27PdsKr7EvNpElL50T/AG4PfanpNt5CR52H92NyE/DKsK4X6So/3ar7F7t/QkrvgiV7Ky993931E8m2L+6iJSP6M2+T+OvZlcnqA07qBncK0cLxH3t58Q69FKFW5x5jzPlggRXs0j+1Xd7qR5Rm+zWx/wCjj5dh6h3wfmDQHRaAUAoBQGnqmlQ3CBJ4lkUMGAYZww6Mp6hhk8jnk+tARsvYyxZFT7MgCszArlWy3vZZCGOeM5POB6ChnLN/TtFt4FRYYY0CDC7VGRnk89eScn1zQwb9Acn13U1utVElurNDDC0Ek3G0vvDbUyfFtIIJA6muRtapDo1DPxZzg4e26tN0lTz8Wc4NqeTarNgnAJwPPHPFcGKy0jzEVlpHOtJj0ySIC6Ki5bxymTfG29juOCccA+nFdiq7uMv9r5eCxhrCO/Wd9Cb6H5FosYawvMmLXs4pBay1GZfTEolQfw/5mq8rprStSXlhlSd5JaV6MfLdfmZjLqdvjcsV3GOuz7uT54Ph+g61ri0qcG4Pt1X3Nd2yrcG4Pt1j9yX0DXI7pGZFdWRtro64Kt6Hy/8AXlVevbyovDw88Gusq3NrOhJKTTzqmuDRl1dCVi2+8Li3I+YniP51Ns54uI+PsT7Kli7h4+zPmhuDCpHIJYg/AuxFR3v9+feR7Q/9TU72bF7eJEu5z8AACSx64UDlm46CoIQc3hFanTlN4j/jvfUQvZ2XUVWdUdbSGadpc7Q83iCrjkmNOEHkSCTXa/1GFGmqcPiaXHqPQf6rTt6MaVP4mljPV92bT9nIXwZzLcsPxXEryfox2j6AVQqbQuJ/ux3HMq7Uuqn7sd2n8kT2o7OW0dtJNCgglhUvHJF4GDLyOVx16fWpLO8rdNFOTabxqTWN/cdPGLk2m8Yep17sVeyT2FpLLzI8CMxPmSo8XHHPX616U9cTVAQHb63eTTb1Ixl2t5AB6+E8DHnjpQHJvZ1qkdze2McZ3La6ed3BGJGKLIOccDI55Fec/VE92yxzkl7v6E1H5jx2p1Nv9K38kfLw2qW0OCP2k7IFxn0Mrn+Gpf03R6Owi/8Ak2/p9DFZ5kdP02yWCGOFPdjRUHyUAf7q7xEbFAVr2has0FmyxZM9wwghUdS8nh4+IGSPjj1oC6dldFWztILZcYiQAkebdXb6sSfrQErQCgNHXNUS1t5biQEpEhdgvUgDOBkgZPzoCINxd3LiMIbWEKGkmV0cyZ6JbkZwMe87KCOgHIYAaUerpp0lxBI13OiKky+CWdkWTvFZWcAnYDCWBc55I5A4AttrcLIiSIco6hlPqGGQeeehoDLQFX9pmrPa6ZdSx5D7AiEHGDIwjDZ8sb8/SgbwUOGznt44obZIWRECnvHZTkdT4EYHPXy5zXknOnVk51G8t9ST+qPDSqUq05TquSbfUk/dolod20bsbsc46Z+GfKq7xnQqyxnTgebi2SQbXRXX0ZQR+RpGcovMXgzGcoPMXh9hCXPYuzY7hD3bDo0TMhHy2nH6Vajf10sOWV26l2G0rmKw5ZXbh+5iTs/cw/8Ay99IR+5cKJAfhu4YD5Vs7mlP+5TXfHT0Nnd0Kn92ku+Pw+nAl9EsTDCiMQX5aQjoXYlnIz5FicfDFV61Tfm2uHV3LgVLiqqlRyXDgu5aL0M1/C7KO7YK6yRupZSRmN0kwQCCQduOo61m3qqlUU2s4NrWuqFVVGs46vA86XZdzEkQYttGMnHPx44rWtUdSbm+s0r1XVqOo+t5MkoRSZG2jAwWPGB8z0Farefwo1W9L4V5ENcdtLJGC9+GJ8kVn/7gIqzCwuJaqPnp7lyGzLqayoeeF7kjpWsQXKloJFcDrjqM9Mg8j6ioatCpSeJrBWrW9Wi8VI4ITtue+NtYKfFdTIjY6hAwLN9OD8ga6GyqO9Vc31e7OpsShvVnUfCK9X/GTuMUYVQqjCgAADyA4Ar0J6o90AoDj/ZKGJ9e1WWJVRIgsW1FCjJI7wnAA3F4SSfia8n+rKmKNOnzbfksfUnoLVs99iexrXUcmoLcBTdzNKFeBZNvdyyd0V3MMHGD09PSvSWdHoaEKfKKXoQyeXkmta7P3cEEs8msSKkSM7YtIOignjjqelWDByDTu2uoXUqQ291MJZH2ojLGwOem51RSMc5O3HnkDOAOxdkewE0c0V1qF2bqeIN3a48EZcAMQeCxwOpA+WQCAOgUAoBQERrtotyioO6kKSK/du3hfYc4bAJwDgjg8gcGgNZ+1EUDyR3Zit2RVZfvMh1bcB3eUUswK42qCeV9RQERrOsLPFcLbWl59quIe5Ba1mjA4kCF3lVUVUMjNnOeeMnAoC4WFv3cUaceBFXjpwAOPhxQGegIntXoi3tnPbMcCVCASM7WHKNjzwwBx8KA5ZpUglBtrtF+12/hlRgM5HAkXjlHGDkcc/KvMXdCdtUbjpF8PseOvrepaVW4ZUXwx7eBJaZ3gXDxRxAcKsblhj6omP1qpV3c5i2+9Y+rKNbczmMm+9Y+rNyoyIirftFbugkDssZ6O8ciKc8DDOoU8/Grc7C4jxj9fYvT2bdQ4wfhr7ErVQoigPjMAMngDqacQlkqt72vMkncadC13P6oCUX4kjqM+eQP61dS22XOetTRev8AH5odm02NUqfFV+Fev8ePkSmieySe5YTavcs3IIt428I+BI4HphB/FXdpUKdJYgsHpKFtSorFOOPfzOp6PosFrGI7eFIkHkoxn5nqT8SSalJznvtS0u3jubW5Esdu8rmCdt20MhRpFaTYVbwtGBkMpIIGRxiOpShUwprJHVowqpKazjUqnZa/tv8ATdt3UcckUaP3ctrZypvdwEYyB2d2VMnxkkDOfjUu44paaG0ZR+VdR3W5u44xmSREHqzAfzrBsRidrbAv3YvbYuTgKJ4856Y97r8OtATLMACT0HWgOC9hL4rpusah7ryySEE+u0sn03TY/OvIbbXT7St6HVo/N6+iLFPSDZ2TsjYdxY2sJ6xwRq2PUKN365r15XKF7eu0McUFvaPu2zyBptuM91GQxUcjxM2MHp4TUdXf3HufNjTPDJldpFewrQRNNcapIgXc7JAoAAUH3yuB5DCAj+vWKFLoqcYZzhcefaG8s7TUpgUAoCC7VTKRBBklppkGwZ8aKweUE5ACBAS2TyAV53bSA1Xs7GxgkhihSW3fdE23bgbWUrlBnaQ3K9OB6CgNjs7qBuYFleNVkDyIQrbgGikeJijEAlSY8jgcGgNftn2kSwtjMwBZmWOJScBnf3QT5KMFifQHqeK3pw35qPN4NKk1CDk+pZ8jj2pSyzyd9LdT9/nwukjIIyRnbEqnaowOnJIHJPJr0K2baRXRSl8b7dfBHmntS8l/uxj8C7NPF/4JvUe3l1PaJbo/dXC7luplGCMY2GLyDSqd2R7nIHOMc6js2c60oS0UeL9sfmh0q+1YQoxqR1cuC5c89z07S/dlu00MllavLcw960EbSZkQHcUUtkZ4Oc1zDrGr2pstOvQpe5ijmT9lPHMgdPgDnlT5qcg59ea1nCM1uyWUaTpxqRcZLKZzrV9Zm08qJ5Le8iJwstvLGJD0HihLZLZP4OBxzXJr7Ji9abx2Ph5/5OHc7Eg8ypSx2Ph5/wCSQOrmVIkiR0ubk7YYpAAw65kdQThEALn4D41z7eylUrbucpcWuBzLXZ8qtfcynFcWuHcnzPfbDYJLHRrbJitdkty3HAQZjVsfic+IjH4lPrju31ZUqL5vRHpNpXCo0Jc3ovH7EtXlDxJCar2ljifuYla4uT7sEI3Nn+tjO0fPnzxVy2satbVLC5v6czoWmza1xqliPN/Tmbun+zm6vsPqkvdQ5yLSA/EEd6/OTxyBn1BWu/bWVKhqtXzPTWmz6NtrFZfN8f4OlaJosFpEIraJYox5KOvxYnlj8SSatl436A5t7Xre9VVuIp5Vs41+/ihco/X9plRlkAIyMjAGfWpaDpqa6RZXYQ3Cqum+iaUurJRLKziUbo0XxDO4cls85LHk5z1Jr2NGhRgk6cV3/wAnia9etUk1Vk32P7Hy31G3SUyPcXCyKkgMMDPG8mHRY4UYLuIkYM7shwFVB1zXndpTnVuN1J6aLt5+vsem2XTp0bbebWurfLkvIxT2FtMbZhb8rBmZpQ+55pG3Ord74mWIDaGOchupxU+zLBuTnWjp1Jrr7ittXaMVBQoT1zq0+rv/ADgYdcs4u5MYhDO/giRFG5nPuhMDOc10b+NCnQe8l2d/UczZ8ripcR3ZPt16uvJ2PUWks9DcSNmaGy2s2c/eCPb1PXxedeTPZHNrHT9uhafasOb25iVsekkve5P8CCvI27/qNuzkuEE/RKPu2WHpSO7V64rn5v7a6+17dXXco7NcypZ20mPAERsNsbz7x2JwOgPPWqFWn0tzDVYhq1nVt6LK5Liu3uNk8I792c0dLO1hto/ciQLnHU9WY482Ylj8TV81JKgFAKA09W0uK4j7uVNy5DDkgqw91kZSGVh5EEGgK9ptnfyrDDcExxRKVnk7w95cMAVDRNC4MUZOHyTv8sLjJAs1laJDGscSBI0AVVUYAA6AUBWO21kk9xYwSHwSNOvzY28qj8lZzn1A59cp41QazoyiWWvOljJZNApcyOHkLcKwc78jGS6MpVT0wqnIxiu1CzqXFaNxFrDw+1NcV5rBwal7TtqMraSe8k0uTT4PxTyyBl1e3RirSorA8gkfr8a7UrqhCTi5JM4UbO4nFSjBtGfRdNtJNFg2W0Etx9uFvuKqpctIWVWkwTgo6jPPGBXibiDe9GDxyZ7SSnUpYT3W1x5Emvs6uCfDpVmh9XuSw/JY81QVpW66z8v5KSsbjrrvyx9TXm0QWW77Tf6ZYN5rbRGSUr8mw2eo901v/Qwl88pS73ob/wCm05f3JSl3vQ3dBukh7w6ZBN3so2vqF9yxHH7JOCw9OFXIGd2AK0rXtC3jux17EaV9oW1rHdhhvkvzT3NVr6001WV5GeaRi7/illducsB6npnA+uc8lwuL2e9jT0Rw3C62jU38aeSX54skdN7M6jqWGmLafaH8AP38g/L7sEevI9GFdW22bTpay+J+nkdq02TSo/FP4n6LwOkdm+y9rYpstYVj48TdWb+0x8R+WcDyxXROsTNAKA8TShVLMQFUEknoAOST8KA4b2u1ubUHLksLQOvdQY6qCN00in35CMsqNwvh4zmu1b7OnGi6uMy6k/d9vJeZwrnadOVZUc4h+6S9l2Z4vy5mbtAlpF3BtLiSRW4kWVCoUAEiTcUTa24BSh65yAu05nsri76TFZPd5tYx46Fe/trPot6g1vdSTznwy/MirO9E793bo9xIMZEK7sZ6Fm9xRx1LCrtXaVtT68vs1/j1KNHZd1U/bhdunpx9C3ab2AvZcGV4rZeOP2r/ABBwVRT8QXFcyttqb0pxx2vX89Tq0dhQWtWWexaL88i59nOxVtaN3ihpZ8Y76U7mHqEAAVAc87QM+ea5NWtUqvem8nZo0KdGO7TjhFe9vF6U0poxndPLHEAPPnvMf/rxULaSyyU13tMalo9ouNltFJK4+CRiKIj+I15L9MxdWpXuZdb922/oWK2iSLN7RtZa2sZDGfv5cQwDzMkvhXHxAy38NerqTUIucuCWfIrrUoXs90FZNTGB/R9MhEaccNNICXbpycE59DtNc3ZMXKnK4n81R58OCXh1G9TjjkdjrqmgoBQCgFAKA0Y9XgaZoBKpmUZKZ56KT9QGUkdQGUnqMgQvb2TEUZiO67ikE8ESgs0hTh1woJCMjshfou8EmgKb20gimjTUbV829yAHdceBz4EfkEAkju2B6MqjHJx2Nl3e63Rk8J8Hyf5695xdrWe+lXisuPFc1/Ht3Fc0qOD7bH39jFcLNiLu44ASFjQssw8XLe8rDGSqqckgiqt9Zyt5/wDV8G2tS1YX0bmH/ZcUs6cje1rQJTHcx6Qiz280sU8YimWN7OWI/eeB8MGbAH4SpGCOOaJ0GYG0e/cYmstTkB6q9+WH/iDNUZU7t8JryOdKjevhUX/1/wAmKy7PXkTf0bQVRh7ryTR5Hl1Y5B/iqKVjVqLFSq+5fn0IJbOr1VirWb7EsL3+hKJ2A1m6P9Ju4rWM/hhyW/THH8f0qals+hT/AG579f4LFHZdtS/bl9uv8ehdeyHs0srAiRUM0+c99LhmB9VGML8wM/E1dOglguVAKAUBE9mtU7+LDsDPETHOoGMOvBOPJWxuHqCOat3lv0U8xXwy1i+x9vNcH2msXlEV7SyTZ933iRJNLHHJLJ7iIWyxfkZVguzGRnfjIzVaMt2SeM4E470Ws4z1riU627MQSnEV3Pet5i0EaQjpnfKQwXGclRIXx0U1eqbUuZ/ux3L8Zz6eybWH7c97/F6ExZ+ya0Zlkuk3kciISSso6e88jF3II6jYp80qlOpObzJt97yX4UoU1iEUu5YL5Y2UcKCOGNI416KihQPkBxWhubFAKA5l7V8zX2j2o6NO0zD4RbT+o3Vz9q1uisqsv+rXnovc3gsyRsdkvvtc1CXyt4IrdT/b+9b6hlI/96pfpyj0dhF/8m3649kjas8yNTt1qivfncfudOhMr/GWQHaD6lYxkfF6223Vk4Rt4cajx4f5x6mKa1zyLF7LNKMGnxs4++uCbiXqPFL4hwehC7Rj1BrsU4KnBQjwSx5EbeS3VuBQCgFAKArut62cvFCxXZgTzBd3dlsbY4lwd9y2RtTBC5VmByqOBHxWLrsjnswbcYkhMJJlgkyS3etvLNI2dxlU8kyBsg7mA39L0iYks7dwrHJRG3yP1wJ5nyT14WPG3GA7LQGre6A1t3rW0Ymt5sm5s2I8e7h5IS/HeEe8jHa/qp5YDnuu6GsaNMn39lkgMykvB5NHcK43Lt6biMgcPgjLdyz2hTmlTuVnk3r5/fz7fP3uzakJOratrmk8eX28uyFGlW7AFYo+eQyAA/MMmD9Qa67tLapH5Fh8kvdHGV7dU5fPLK5t+zLj7HdSuWuryAyyS2sSrtMhLFHP4AzHJGN3HOMDp5+WvaUKVeUIcEetsKtSrQjOpxf5k6xVUuCgFAKAUBFavPdI8bQRJNFyJELbHB/CyMx2kdQVOD05q3bwt5xaqycZdTxldzXHx9DV56jXm0CK4ZLiWJ4bgDlo5Sr4B91miYBh8DmpI3lSgnRhJSh2rK70pLQbqerJt0BGCAR6GqBsfCVRfJVH0AoCu6l2/wBNgz3l9Bx1COHIx1GI9xz9KAg5vbDpoVmQzyqvUpA2B8y+AOvnQxlGGL2w2z8pY6g69Qy26kEeo+86VnBhyiusy23tm0tjh5JYj0IeF8jr12BvSsGxF/6QhvtejnglWWG3schlIIDu7Aj4NsbkHnivOfqiru2agv3SS8Fr74JqK+Ix+yftDbpbajeSzRhpLiWdk3qXEYGV8Od37wAxzxiu5a0ehoQp/wDFJeSIpPLyQFrYvdrbQSZ73Urk3FxyeIh96yg/hwgRR8eK49u/6raU6n7aawu/83vQkfwwxzO8KMcDpXfIj7QCgFAKAUBFx6HGLhrglixO5VJyiPtEbSIPJ2QBc+QzjG99wEpQGKdFcFG5DKQRnqDwfj5/rW0XKLUl1AiNGt7yEiKRo54V4WYsyy48hIu0q7AfjDLn0q5cTtaq34Jxk+McJx8HlNLsw8czVby0Nu80dHfvVJjmwAZEwCwHRZAQVdeTwwOMkjB5qibHNe33Zm0h8ZvoNPdskiKNvvPXEIkODz7yLnNT0rmrSWISaK9a1o1nmpFMy6H2tisbQRWWnTtHGMvNKUt0kbA3SFpmLcnzI44HQCocNknSQWmTXs/aRqV45FnbWiIo8ckryOm791WQKCfkGHxrKi2YlVjHie9R7Ya3CBldNdz7saCcu39lSwz8+g86OLMKvFnu+9ouqWyGSfToDGAMlbkDr5eLJJ6YAB+tHFozGtCTwjxJ7YbmMbp9GuI4wMlu8Y4+eYQAPmaxhm6nF8GbC+262wpNlejcMjwJg/I7+RzWDOURs/t0LZ+z6bLIBnJZ8benUIjfzFA2kQ9v7YtUu3ZLS2tlwu47ifCM9SzuqeYHSspZMSko8SC1/tjqxQ79RBduBFaFCV9d7QDw48vESfzNMGIyzwR9tHgCrJdi7vp8ZPfvtjU+n3j7j8SQc46CsrBpJVJcNEQlvOI5WkaLT9zHIDglUHkqopCYHqQT8etYybuGVjLNzUO08kro0txA6p7sPdN3Wf3iqnDEeW7IHpWd5mqpRXA9XXbO4nZRJcRNEBgxI0kIb5sBux8N2PhTeZhUYrgSGldoY5Jo7a6h+z2pwIo4SO7Yn/jmHiZST5EDnxA8msp5NJ03FZWr/OBJ9nJFgstcu1AjBdoYwoAC4yqbQOBzMv5V5TbP+/tK3t+pPefdn7RZdoaUmyGg7GWosreW7u1h3x7wAi7ju8Q89z8Y4Ar1e6salJ1ZbzUVktnst1tzqqreIwke2aK2kKMiuFbezBGHDOqg5GMbceYqla2VO1UlT4N5/gs9JvncKtAUAoBQCgFAKAUBG6vosVwUZ96vHnZJG7Iy7sbgCpGQcDIOQcDirNvdVKCajhp8U0mnjhx9+JhxTPk91DZW5eecrGmcyTPk85OMnknyAHNRVanSS3sJdiWEEsHJe2ftdklTZp/3EZ4NzMAC39ypz1H4iM89FIzUZk5xpGqtE7vFfKJmOWkkhRmJ8/HMC361lPBrKClxM+oXF5cOjyXEVyqHcqMBsJ6cog2mmWYVOK4G7ddpdV2hF7tEHlEEXj0HIZR/ZxWd5mnQQNmz7ZX0IwllACfebLlmI4y7GQsx+ZJpvGHQT62a9v2lvO876W1E8wJ2NI3hj/u0UhVOPxct8abxl0VjCeEaeqa3qNxIGlCd2DkQkr3X8a7sv6+LP5cUcmzMaUYrQ96t2nvZ12S3sUSY5WE4J+e3n6Zx8KOTEaMI9RCm7gESxNPNJGpyI1G1ckkkkHGT8Sc4wPKtSTdWcmodTiX9nbp83Jb9DQyH1O5dWZdwjHUouAPqBx19aGMojJJWb3mJ+Zz/ADoZJm27IXzpvW1lK9R4cZ+QPJ+grOGaOrBaZIi5t3jYpIrI46qwII+YPIrBsnngXHsr7OpLuATtMsKMSIwV3FsEjPUYGQcdTx09dlHJDOuovGDXu9CezuWtZXSSMxmRsZxjnB591sjyrDWCSE1NZLVqdv3Wg2FuWCNeThnZjgbWLPuJPoO7JJ9K8taYuNtVanVBYXfov/0WZvdpFk02SyjObO3e5k6d4il+nGO+mIXHHQP5dOK9bp1HKe8/mePzkYtcjuXuNOlkSKIpexBFVy8jb2AYEgKoXauSBuzjrxWJcCSg0pYR2yoy2KAUAoBQCgFAKA+MwAJJwBySaA/NvaXXZtUulfGQcmCNvchjzgSMB1kfGefPA6CgICy7NvqF5JFE21YhiSVzknBIyAOMk9FGBgfnlLJHUqKCyTGoeyZ1RjBcrNIv4Cm3J9Ad7Yb0zj5ittwiVws6opPZ/RZLq5S3TwuxOS2fDtBLE+fGPzwK1SyTzmorJdLz2cSAOtrfJNNHy0PuMM+XDtgnyzj51tuEKuOawVnsvpU95ci3EzRnBLFi3hC9eMgk54xWqWWSzmoxySmqdkswTTW18LoQH71SrIygZycMxyOCfiAcZrO7yNFV1SksZInsp2ZN53zGVYooV3yOwJwOTwB14Unr5VhLJtUqbuO02tc7ICK1W8guFnty23OxkYHJX3WzxkY6+lZa0yYjUzLdawyc7I6BbtYfafsrXs/eFWiWQrsHPkDzxz0J5HTBIyksGlSct/dzhEd7QeyqW0lubdXH2hSe4PiZCNvAIJJ97GOeQeT5YksG1Go5Zz1Fl0ztlaQxW+2d4lhi2yWSwZ7x8EHLkYyWOeTz54JNbKSIpUpNvTxKZDpc0Msd4bf7oSiQxDqqhgwBGOBjgfLnFadZZazHBeNT7U2dzLDOupz2wQDdAI5OcHPOzK5PQ+8MVu2n1lWNOUU1u5K529vv9Iyd9bwsIoYzmVhjeAc8eoHOB169K1k8k1GDgtSW0n7LqWn21vJcLBJbtyrEeIDIyAzDORjnyOeOaysNEct6nNtLOSI7UXHf3l/JH4slII8HIOdsZC+WMj9a0qSUcyfBE1GOIJFw7bSiPUNPt0gedLO3z3ca5yzDYgbPCqNinJrzX6Yi5Qq3EuM5e2vu2TXb03c4N6UXksbS3s4sLcfgiZd+P68pyAfQJ1z68V6rXrOd8KeIrLNr2b9kBNerqHdPHbRA/Z+9LGSdmBUzPvJYJj3Rx5EAc5jZcpppanYawbigFAKAUAoBQCgNPWbQzW80QODJE6A+m5Suf1oD809mLru5VEg294ix88bZIiVKEHoT/MYoD52X1waZqE6TgiGU8sATjklH46jDEHHP5YraLwQ1qe+tC1aff6ZpouJ4rnvTMd3diQOeCxCqAMjljy3/AL7aIgaqTwmjnmmPdwzJfxxMd0jNgAnIb3gQBnawYgH4Z9K0zrktOCcd0sh9pNuheaGxC3UgwzlhjPHXAywyAT0zitt5EPQSejehULC7KsLlLkped4ze4TnPUnCkZJLcYIIOOK1yTuKawTV92tv7iMxPFiN/2ndxbC48wWIOM+ZA/SsuTNI0Yp5MVtdXUE3fWcRg3KFeMsrKccfixnIHpkHPPNYTwbygpLDPus6te3W1bgJ3KnPco6RqT8cEn/1xijbZrCnGPAjGNwsryW+bfd1Ec4HxIyrA488Vg3aT4niNLsyiYvulHR3kRj6fjY560CSXAm49ZvhyY4GPqduf9lxQyZl7SXv7lsPm3+UlAa8uqyltzR2G/wBSOfzLUB6n7QXRGO+tE48jn+eaArktgmctcRZPXapx9AoxQFs7BaerXlnACzAz98xKMoxEu8DxDoSo/OuXtqt0VjUkuWPPT6m9NZki4dkTdXup6lNbxptaRY+/kJ2IseVACrgu5CqdoIA8yMjMuyKP9PZ04deM+L1fuRV4dJI6bpvYi3R1lm3XM45Ek2CFP/RoBsT6DPxPWug3kRgo8CzVg2FAKAUAoBQCgFAKAUByH2o+z1zI93Zxd4sniuIE94t176EDq/qByTzySaA5q1+soEc8aXIXgHdslXyIcMQc8YOCM46UB6jNpF4ks8MPOWVcD/E7fnigN5ftd8NkKSuh4ItoyR8Q0z+AD8vSgJbSfY/eNjMFtAPMzSGRv8KArn4bsUBa9P8AY0R+2v3x+7BCkePq27+VAS9p7IrFf2j3M3P+snYfT7raMUBvQey3SlzizU56l3kY/wC25x9KA3o+wOmr0sLb6xKf5igM47Gad/zfaf8AZ4v/AC0B8fsVpx/+32n0t4x/JaA8/wDAfTf+QWv/AFCf5UA/4D6b/wAgtf8AqE/yoD6vYnTh/wDQWn1t4z/NaA2LfsvZR+5ZWyf2YIx06dFoCQhso1OVjRT6hQP5CgNLWeztrdlTc28cxTO3eucZxnHzwPyoDNpGkQWqGO3hSJCdxVFABJwCTjqcADPwFAb1AKAUAoBQCgFAKAUAoBQCgInV+zNpdHNxbQyt+86An88Z/WgNO27CabGwZbG3yOhManHy3ZoCwIgAAAAA6AUB6oBQCgFAKAUAoBQCgFAKAUAoBQCgFAKAUAoBQCgFAKAUAoBQCgFAKAUAoBQCgFAKAUAoBQCgFAKAUAoBQCgFAKAUAoBQCgFAKAUAoBQCgFAKAUAoBQCgFAKAUAoBQCgFAKAUAoBQCgFAKAUAo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702" name="AutoShape 6" descr="data:image/jpeg;base64,/9j/4AAQSkZJRgABAQAAAQABAAD/2wCEAAkGBxQTEhQUExMWFhQXGB8bGBgYFxwgIRwgHCAaGhkcGSIYHiggIBslHxggIjEjJykrLjAuHyIzPTMsOCgtLisBCgoKDg0OGxAQGiwkICQsLCwvLC0sLCwsLCwsLCwsLCwsLCwsMCwvLCwsLCwsLCwtLCwsLCwsLCwsLC8sLCwsLP/AABEIAOEA4QMBEQACEQEDEQH/xAAcAAEAAgMBAQEAAAAAAAAAAAAABQYDBAcCAQj/xABNEAACAQMDAQUFBQQGBAwHAAABAgMABBEFEiExBhMiQVEHMmFxgRQjQpGhM1KCsSRicnOS0RVDosEWU1RVY5OUsrPS8PElNERFg6PD/8QAGwEBAAIDAQEAAAAAAAAAAAAAAAMEAQIFBgf/xAA8EQACAQMBBAgFAwMEAAcAAAAAAQIDBBEhBRIxURNBYXGBkaGxIjLB0fAGQuEUM/EVI1JiFiQ0coKS0v/aAAwDAQACEQMRAD8A7jQCgFAKAUAoBQCgFAKAUAoBQCgFAKAUAoBQCgFAKAUAoBQCgFAKAUAoBQCgFAKAUAoBQCgFAKAUAoBQCgFAKAUAoBQCgFAKAUAoBQCgFAKAUAoBQCgFAKAUAoDW1DUIoE3zSpEg/FI4Uc9OWIFAaWndprOc7YbuCRv3UlQn8gc0BualqEVvG0s0ixxr7zOQAPIdfMngDzNAcz1z2pTOSLGBVjH+vudwz1yVjGGx5gsR8qpVb+lB4Wr7CeFvOWr0RtezTtxd3UojuY98Mocw3KwsilkPiTqQRgMQeD4D1zxZpynJZkseOSKSSejydMqQ1FAKAUAoBQCgFAKAUAoBQCgFAKAUAoBQCgFAKAUAoCE7X9oksbcykb5CdsUeeXc9F+A8yfIAmtZzjCLlLgjMYuTwji15NJcSd9cv3s3qR4UH7sS9FUfmepJNecubydZ8cLl9zqUqEYLtNTUrOKRCJQMD8R42/EHyqKjVqU5Zp8eXPwN6kIyXxGK1e6kREaWW7WM/dGViqJ8QWyXbBwGw2BwCK9JDZ19fRXw7ke3i/wCDj1L61tnx3n2dRnvYHiQyT3CxqMZEceeT5AvnP+EVej+mrWhDfrzb9Cm9t16st2jBeJfPY1bxwvcwhpGJCyxlnO0xv721RhAVcEkhRw61td2yt5KMdY40/wAm9rcOtFuXFPU6jVUsigFAKAUAoBQCgFAKAUAoBQCgFAKAUAoBQCgFAamp3bRRl0heYgjwR7d2PMjeyg49M5qWjTjUnuyko9rzj0TMN4MWlazFcZ7tjuX3o3Uo6/20cBh88YPlmt69rUo/OtHwaeU+5rRhSTOc+1rs7eXEiSxF2JYQW8MW0EBgZJpZHfAQnuyvH7sZzyVqlVpRqLDWe/hntJITcXoUWdbmOU2zQbJlyNzsSmFC5IfrIw3DIHr186p2+w51627vLHHl6EtfaUKNPeaZurp0UQ724kDled0mAqny2L7oPoeW+NextNl2ljHews82eZuL+4u5bqzjkiS0+G5ugDaw4jP+vnyiY9UX3348wAPjWtxteEdKSy/Qnttj1KmtTRepSWuLWW9db+9d7eGTCqkZHeEdThMhY85GclyPTORx691VrfO/sdWha0KLwv5Z1TsXYmOXGli1lt3j3C4lTxQh28MQZAHlU7CdjEMu0bm90GFSk1h9RLOEIvMesvWk3lwJWguhEW2745Igyq652sCjlirLlfxMDuHTpQ0JmgFAKAUAoBQCgFAKAUAoBQCgFAKAUAoBQCgFAKA8mMZDYG4cA45GeuDWd54x1A9VgHP/AGu6a8kMc8LQiS07yVt5O7uyhEmxV949GwSB4RUlKtKjLfhxWfYjq0o1Y7kuDKf2B0CK5uHuJfvu42qhc7gXYBy233QFUrjAAyScZANUqdzcXC6StLLfBci/StaNL4aa0XqXOHTxqF1cRTM32W22I0SkqJpGXvG7wryY1VkATOCd2cgCporrNK83ndRYNT0+1tbOXFnG0MaMxhjhQ7gBkgLjBJrcrnMPZ3qc9nD39pZNNZXcksnco4325V2RQC3voVUDyxjr643tSTom4po3dM0PUPt93fxGKzNwAojkHfMANuSdpCgkoDjJxkjyFauaJI28nxJq+7R6jYBZbnubu1BAmaONo5YwSB3mNzKyjnIAB6c4yRlSyazouKydERgQCDkHkGtiE+0AoBQCgFAKAUAoBQCgFAKAUAoBQCgFAKAgZ+2Vkv8Arw3wjR3P0Eak1fjsy6l+zHe0vdo134m/o2sR3KF4t+AcHfG6HPB6SKM9eoqC4tqlvLdnjwafs2ZTT4ED7T7uSOyAjlMPeTRRSTA4MaSOFdgfwnBxnyz5darmyWXgjouxlhsCizhYddzIGY+eS7ZYk+uahyy+qcMcDc0TQre0V0t4xGrtvYAsRnAGRuJxwBwOKN5NoxUeBrzWVxDctc2bRnvVVZ4JchZNnCOrqrFJAPD0IIxnoDW0ZYIatHeeUYda7V34VYxBBBLLkJtmM8hwOTHGY40JGR4ncIvGfQ7bxD0LXE29IhNtCEleNUXAXxHPPJMjtgO7NliQq9ennUb1LcVurDJVTkZHI9RWDfJW/aFeBLKWLrLcDuIY8gF3l8AAz6bsn5VtFakVWSUWdAgj2qq+gA/LipSgebu6SJGkkdURRlmYgAD1JPAoDS0btDa3W77PcRylfeCsCV/tDqB8xQEnQCgFAKAUAoBQCgFAKAUAoBQCgFAKAUBjmnVdu5lXcdq5IGT1AGep46VtGEpZ3VnGr7EDxe2kcqNHKivGwwysAQR8QeK1ByvV+xGlDUYbWO1Cv3bXMh72XG0MERAu/aAWYseBgIAOtayeES0YqUtS9AVEXz7QHgxLuDbRuAIDYGQDgkA9cHA4+AoDS17R4ruCSCYZRx1HVT1DLnzB5rKeDWUVJYZVrKw0yAd3qWnwRMvAuRF9zL6HK57pz5q+OehPFSpplCdOUeJu6WujWzG4020+0T87TEHYLnr95Ke6i4P7wOMgA9KNpGIwlLgi16L2oE032eWCS3n2GRVfayuoIDFHQlSQSMqcHkcY5onkSg48TX7SP3t3BBkbIl+0SL6tnZb59VBEj/2o0PlWJPQkoRzLPIie09kZHt+5YxXW/KTqBuRFGZSc+8hBCbTkbnU44rSLwWakFLQ86b2q+wzTwX1zJLEqRyRzNAzMok7xXWZoE2gAx5BYD3jyccbp5KtSnuvQv8cgYBlIKkZBByCD0I+FbER6oBQCgFAKAUAoBQCgFAKAUAoBQHlwcHBAOOCRkZ8sjIyPqKysZ1BFWOgosvfysZ7joJHxhAeqxKPCg+XiPmxq3VvJSh0VNbsOS6+2T4v2XUkaqOuWS9UzY5Zq8oj7TICf21jhfmHZsflEa1nwJrd4mWu/n7uN3HVVJA9T+EfU4FRF1vCNihkUAoBQFK9pP2a5i+xyX8dtJvVyCQSRzhWXcDg5BHPUCto5Iau61u5wZYLVrS0+1QK+y0t+5gkmBBIkePvp2QgHu41QMvTcA/ltY7orVGniK6ja1PRLbKmWze9Zx4pm7uRvUFjI64BySBGNo5ACjArTLLPRxS4ZI3Suy00F001oVggMRRYbjdJtZiGcxqkngQ7EyN2eDwMLTPMKDTyjLBp00n2q0Ef9LuU/pFwxXu+7fdGrRLneQi5UR4GG95ju3tlLJHOe6mmtWdNs7dY40jX3UUKPkoAH6CpCqZqAUAoBQCgFAKAUAoBQCgFAKAie0/aKCwgae4bCjhVHLOx6Ig82P+ZOACaA5nq/avUbhTI06aZa54BCmUj+uz8Ix8gvI6c455tTaMd7cpR3n6HIrbWjv9HQi5vs4fz7dpU7XTDdsTbjU9QbH7VpSkeR1HeSY5/Ot4f1k9Xux9X9iSH9fU1luw9X74Jy29l2osA8cjWbHqDfSORx593Fg/R/M1ZhGqvmkn4Y+pbpwrR+eaf/AMcfU1+1/Y7UNPSDUHvmvXtXBKsrZCE+PxMzMV8j6BieMVMyzF4eS5aneDUNLeW0OWdA8Y4yHQhwjY43bl24/wB3NRcGXm9+GUbeja59qRZ4DvQqFkhyoeJxksCCPe5wQWAwoIzmsNGYyzqiVN4NxTbIW/u3weM8MRs/XrWMG+TOpyBxg46HGR8Djihkrmsa+zz/AGGyMb3jDLFmULCvGWcE5ZhnIRQT5nA67Rjkgq1lHRcS29mNASyh7tWZ3Yl5ZW96R2952/kB5AAVKUm8ksRQHFdWivLebUDZXQgt7eeGP7MYxII1mWLbIm/O1Nzk7VwAAcDio6j3YuWM4E686VNyWuFnBk/+L/8AOEX/AGZP8q5P+rQ/4PzOL/4k/wCj819iy+zCOdpruS7k72eMpEjgbV7sqsmFVfDnceT14xniunbVo1qamjqW93/VU1U9OR0KpyYUAoBQCgFAKAUAoBQCgFAKAUBxftdrSzXM13IDJDauYLSIc75c4d1AByxfwKecBc1y72c6tRW9Pr49359DjbQqTrVVaUnx+Z9n556InNF7CxhPtutMjyKN/dM33EC+hB4dvUtkeXOMm7Qt4UY7sF92dC2tadvHdgvHrZ9vvaHNONulWymMcC4uAyRnp+zQYdh8eAMdDUde9o0XiT15Iiudo0Ld4k8vktWR00N7Nzc6jOec7LfEC/ImPxsOfNq5VTa9R/JFL1OLV25Vf9uKXfqzTXshZ7mdoe8durSO7k/42NVZX9xLjL6FKe07qXGflhexGW3Zy6sJTLpkyhGOWt5slD9ep/Q/1jV6htVNYrLxX2OtZ7fcFisvFfVfbyN+XXIw3fXekTpOeGktSGLD1ZonVscDrnoPSr8LujPhNeOnudultazqa7yz5e+D2PaJZxjJtNSxkY7wMwz0H7SciplKMnhSXmWoXtCTxF58U/qZf9NXl+n3I+w2zjKuCGmcEcFceGMfm3ofOqNztCFJ7sdX6I5N/t6NJuFJZfX2fyRi6T3cSw3Gm292iHwz27GGceZZyT42zz79bUtqUZfN8JBR21Qn8+YvzXmvsfPtwjBaPWNVs1/cu7aSYD4BlyuPiPKr0a9OXyyT8TowuaM/lmn4o9watI3TtUg4z4rfb/3sc/CpSY37S9sobXUFk1T7fd30e3EajJZUMcQRVzhvEPETjgHjBNazajFuXA0nKMYtyehN14s+fEx2FI+0XYB57uBiPmZwD/s/pXotkv8A2H3v2R6vYb/8u/8A3P2Rc66h2RQCgFAKAUAoBQCgFAKAUAoDX1G57qKST9xGb/CCf91Aco9nGirJcWiOMraWyzEdQZpiQrH1K7ZGB9WBrm2K351KvN4XcvxHJ2aukqVa/OWF3L8XkbfaknULp1lObO3fbHGDxLInEjyjzCOCgU/usfPmLaN86b6Knx63yINq7RlSfQ0nr1vl3dp70zTbq8L/AGcxwQIxTvnUuWZeGEaAqNqkFSxbqCADjNQ2mzVUgqlR8eor2OyI1YKpVb11wvr3m3f9jruJXkGpQ7EUse+tgAABklmSQYAwTnHFXHsug11+ZfexbZrTPmRehXrzQJK6BGYZwCcEZO1hkA4YYYAjPNcC4pxp1HCLykeZuqUaVWUIvKXWb9QlcUBF9pNwh7xFLNDJHNtHVhE6yMB8cKauWFRQrxcu7zL+zKsadzFy4cPNEd2d1BYW+xSNgr4rZz0ngbxQvGehO0gY5PB8w2LO0rSUZurFaPj2Mt7WsZQqOtFfC+PY/wCSy1yjikN2jvmtzDN4u5VyJseSsMByPMK2PoTxVm3pqpvQ62tO9dXii5a0lVUqf7mvh711eKJO3mSRQyMrqehUgg/lUEoyi8PRlaUZQeJLDPsVuiklUVSepAAz+VYcpPizDnKXFmWsGpv+zWTvpbu5QZhYRRRv5OYjMZGT1UGXbnoSpxXp9nUZUqOJcW8nstlW86NDE9G3nHLh9i+VfOkKAUBAah210+FmWW9gVlOGXvFLAjgghSSCKA1F9oVk37Mzyf3dpcNny4IjwaA+J27iJOLW+wPM2co/mP060B7Pb20Hvi6T+1ZXP+6KgMlp2906Q4F5EjfuykxHrjpMFPUUBYo5AwBUgg9CDkH5YoD1QCgFAKAhu2PNlcoAS8kTxoo6szqyqB9TyegAJOACaZwZim3oc50fT9atnd4V08d4kaEO0rECLft5UDnMhz5dPrWt6caMd1a65NLXZzoQcU85bfmREPY7Wyeb63Rck4XJxnngd16+pqOVrbybk46vv+5HPY1CcnKUVl68WT8VrqGm2ZkW+WVLdWkaD7Oio6gl5AWGZAxyx356+VWYtLCRd/plCGj4fQm/ajd95Fa2gzi7ky/X9lEBK446bjsX6morur0VGUlxObfV3RoSmuPV3vQ0AK8keGFAKAUBX7vR5k4tmieAsWezuUDwnccsUyC0Zz4vDjxc8dK69rtRwW7VWe3rO7Z7ZdOKhWWUutcfHmYrB22zSWQk325zc6bK+9kXjMlo7eJkxyFOc5OMEqDdq2dG5hvw0b4NfX8ydGvYW95T6Sno3wa+q/GT1vMk0asuGjkXIyOCGHmD8D0rzsoyhLD0aPKSjKnNp6NMpWs9gERjPaA7gdxgLEK46lVZCGXpkc4zjoK6tvtN6QrLK5/c7Vrth5ULhJrn1+PP84l77B6BYX9olxELqM5KyR/bJjsdfeU+PnqCOOjDgdK7Lt6MuMV5I77taEuMI+SLIOwNn+NZZB+7JcTMp+al9p+oNI29KLzGK8hC0oQeYwSfcWWGJUUKihVUYCqMAAdAAOAKmLB7oBQGK6nEaO7dFUsfkBk/yoDiXY2V10eyWKQwyXN1saVQCxBkl3EFgRv2x4yc4xVW+uHb286qWXFNm0Vl4M3tE06eygjkt9QvmlkmSJEeUMCWyf3R+78RXn9i7aub2u6VSMcJN5WVy7XzJalNRWUWG/sAdRtDGMTKjPcSKSN0YXu0VwPCxZ2yM9AjY6V6ogLRQER2htu9VY82xY/guI+8DD0Ub1I5xzz8qAqOn6ALTWNPS0LQmUSSXUMcjGLaowGAbnDEkc8AhcYxQHaKAUAoBQFW1y6Iv4I24VreQxnPBcNHvHxbbgj4bvjWk+BYt2t49xXcbO8aupkTG9AwLLu5XcByMjpmoy3lGq+t2waRTcRbo/fXvFyvnyM5rOGY3lzMejaB9sVbm8DlHAaK1YsEReq98nAklPUhgVXgAHG4yKOCjUqOT7DQ7bTbtTt0/wCLtZGH/wCSSNf/AOf61zNrvFFLt+jODtyWKEVzl9Ga9eePKnlZASQCMjqM8j51nDxkzh4yeqwYFAKAiZD9n1Kxu1z45BaygDqs3CE89Fcg/l6V2dk1sN0n3o9BsO4xKVF9eq+v52GTs5AEt0QdFLD8maqF683E+85e0Hm6n3klVUpkh7JFAivgBgfb5f1SIn9TXrrR5oQ7j3Ng821PPJF6ZgBknA+NWC2YYbyNyQsiMR1AYE/oaAz0AoCF7aylNOvWHVbaUjBx0jboaA5H2UXFvoEBwS0s030QTOP/ABBXJ27PdsKr7EvNpElL50T/AG4PfanpNt5CR52H92NyE/DKsK4X6So/3ar7F7t/QkrvgiV7Ky993931E8m2L+6iJSP6M2+T+OvZlcnqA07qBncK0cLxH3t58Q69FKFW5x5jzPlggRXs0j+1Xd7qR5Rm+zWx/wCjj5dh6h3wfmDQHRaAUAoBQGnqmlQ3CBJ4lkUMGAYZww6Mp6hhk8jnk+tARsvYyxZFT7MgCszArlWy3vZZCGOeM5POB6ChnLN/TtFt4FRYYY0CDC7VGRnk89eScn1zQwb9Acn13U1utVElurNDDC0Ek3G0vvDbUyfFtIIJA6muRtapDo1DPxZzg4e26tN0lTz8Wc4NqeTarNgnAJwPPHPFcGKy0jzEVlpHOtJj0ySIC6Ki5bxymTfG29juOCccA+nFdiq7uMv9r5eCxhrCO/Wd9Cb6H5FosYawvMmLXs4pBay1GZfTEolQfw/5mq8rprStSXlhlSd5JaV6MfLdfmZjLqdvjcsV3GOuz7uT54Ph+g61ri0qcG4Pt1X3Nd2yrcG4Pt1j9yX0DXI7pGZFdWRtro64Kt6Hy/8AXlVevbyovDw88Gusq3NrOhJKTTzqmuDRl1dCVi2+8Li3I+YniP51Ns54uI+PsT7Kli7h4+zPmhuDCpHIJYg/AuxFR3v9+feR7Q/9TU72bF7eJEu5z8AACSx64UDlm46CoIQc3hFanTlN4j/jvfUQvZ2XUVWdUdbSGadpc7Q83iCrjkmNOEHkSCTXa/1GFGmqcPiaXHqPQf6rTt6MaVP4mljPV92bT9nIXwZzLcsPxXEryfox2j6AVQqbQuJ/ux3HMq7Uuqn7sd2n8kT2o7OW0dtJNCgglhUvHJF4GDLyOVx16fWpLO8rdNFOTabxqTWN/cdPGLk2m8Yep17sVeyT2FpLLzI8CMxPmSo8XHHPX616U9cTVAQHb63eTTb1Ixl2t5AB6+E8DHnjpQHJvZ1qkdze2McZ3La6ed3BGJGKLIOccDI55Fec/VE92yxzkl7v6E1H5jx2p1Nv9K38kfLw2qW0OCP2k7IFxn0Mrn+Gpf03R6Owi/8Ak2/p9DFZ5kdP02yWCGOFPdjRUHyUAf7q7xEbFAVr2has0FmyxZM9wwghUdS8nh4+IGSPjj1oC6dldFWztILZcYiQAkebdXb6sSfrQErQCgNHXNUS1t5biQEpEhdgvUgDOBkgZPzoCINxd3LiMIbWEKGkmV0cyZ6JbkZwMe87KCOgHIYAaUerpp0lxBI13OiKky+CWdkWTvFZWcAnYDCWBc55I5A4AttrcLIiSIco6hlPqGGQeeehoDLQFX9pmrPa6ZdSx5D7AiEHGDIwjDZ8sb8/SgbwUOGznt44obZIWRECnvHZTkdT4EYHPXy5zXknOnVk51G8t9ST+qPDSqUq05TquSbfUk/dolod20bsbsc46Z+GfKq7xnQqyxnTgebi2SQbXRXX0ZQR+RpGcovMXgzGcoPMXh9hCXPYuzY7hD3bDo0TMhHy2nH6Vajf10sOWV26l2G0rmKw5ZXbh+5iTs/cw/8Ay99IR+5cKJAfhu4YD5Vs7mlP+5TXfHT0Nnd0Kn92ku+Pw+nAl9EsTDCiMQX5aQjoXYlnIz5FicfDFV61Tfm2uHV3LgVLiqqlRyXDgu5aL0M1/C7KO7YK6yRupZSRmN0kwQCCQduOo61m3qqlUU2s4NrWuqFVVGs46vA86XZdzEkQYttGMnHPx44rWtUdSbm+s0r1XVqOo+t5MkoRSZG2jAwWPGB8z0Farefwo1W9L4V5ENcdtLJGC9+GJ8kVn/7gIqzCwuJaqPnp7lyGzLqayoeeF7kjpWsQXKloJFcDrjqM9Mg8j6ioatCpSeJrBWrW9Wi8VI4ITtue+NtYKfFdTIjY6hAwLN9OD8ga6GyqO9Vc31e7OpsShvVnUfCK9X/GTuMUYVQqjCgAADyA4Ar0J6o90AoDj/ZKGJ9e1WWJVRIgsW1FCjJI7wnAA3F4SSfia8n+rKmKNOnzbfksfUnoLVs99iexrXUcmoLcBTdzNKFeBZNvdyyd0V3MMHGD09PSvSWdHoaEKfKKXoQyeXkmta7P3cEEs8msSKkSM7YtIOignjjqelWDByDTu2uoXUqQ291MJZH2ojLGwOem51RSMc5O3HnkDOAOxdkewE0c0V1qF2bqeIN3a48EZcAMQeCxwOpA+WQCAOgUAoBQERrtotyioO6kKSK/du3hfYc4bAJwDgjg8gcGgNZ+1EUDyR3Zit2RVZfvMh1bcB3eUUswK42qCeV9RQERrOsLPFcLbWl59quIe5Ba1mjA4kCF3lVUVUMjNnOeeMnAoC4WFv3cUaceBFXjpwAOPhxQGegIntXoi3tnPbMcCVCASM7WHKNjzwwBx8KA5ZpUglBtrtF+12/hlRgM5HAkXjlHGDkcc/KvMXdCdtUbjpF8PseOvrepaVW4ZUXwx7eBJaZ3gXDxRxAcKsblhj6omP1qpV3c5i2+9Y+rKNbczmMm+9Y+rNyoyIirftFbugkDssZ6O8ciKc8DDOoU8/Grc7C4jxj9fYvT2bdQ4wfhr7ErVQoigPjMAMngDqacQlkqt72vMkncadC13P6oCUX4kjqM+eQP61dS22XOetTRev8AH5odm02NUqfFV+Fev8ePkSmieySe5YTavcs3IIt428I+BI4HphB/FXdpUKdJYgsHpKFtSorFOOPfzOp6PosFrGI7eFIkHkoxn5nqT8SSalJznvtS0u3jubW5Esdu8rmCdt20MhRpFaTYVbwtGBkMpIIGRxiOpShUwprJHVowqpKazjUqnZa/tv8ATdt3UcckUaP3ctrZypvdwEYyB2d2VMnxkkDOfjUu44paaG0ZR+VdR3W5u44xmSREHqzAfzrBsRidrbAv3YvbYuTgKJ4856Y97r8OtATLMACT0HWgOC9hL4rpusah7ryySEE+u0sn03TY/OvIbbXT7St6HVo/N6+iLFPSDZ2TsjYdxY2sJ6xwRq2PUKN365r15XKF7eu0McUFvaPu2zyBptuM91GQxUcjxM2MHp4TUdXf3HufNjTPDJldpFewrQRNNcapIgXc7JAoAAUH3yuB5DCAj+vWKFLoqcYZzhcefaG8s7TUpgUAoCC7VTKRBBklppkGwZ8aKweUE5ACBAS2TyAV53bSA1Xs7GxgkhihSW3fdE23bgbWUrlBnaQ3K9OB6CgNjs7qBuYFleNVkDyIQrbgGikeJijEAlSY8jgcGgNftn2kSwtjMwBZmWOJScBnf3QT5KMFifQHqeK3pw35qPN4NKk1CDk+pZ8jj2pSyzyd9LdT9/nwukjIIyRnbEqnaowOnJIHJPJr0K2baRXRSl8b7dfBHmntS8l/uxj8C7NPF/4JvUe3l1PaJbo/dXC7luplGCMY2GLyDSqd2R7nIHOMc6js2c60oS0UeL9sfmh0q+1YQoxqR1cuC5c89z07S/dlu00MllavLcw960EbSZkQHcUUtkZ4Oc1zDrGr2pstOvQpe5ijmT9lPHMgdPgDnlT5qcg59ea1nCM1uyWUaTpxqRcZLKZzrV9Zm08qJ5Le8iJwstvLGJD0HihLZLZP4OBxzXJr7Ji9abx2Ph5/5OHc7Eg8ypSx2Ph5/wCSQOrmVIkiR0ubk7YYpAAw65kdQThEALn4D41z7eylUrbucpcWuBzLXZ8qtfcynFcWuHcnzPfbDYJLHRrbJitdkty3HAQZjVsfic+IjH4lPrju31ZUqL5vRHpNpXCo0Jc3ovH7EtXlDxJCar2ljifuYla4uT7sEI3Nn+tjO0fPnzxVy2satbVLC5v6czoWmza1xqliPN/Tmbun+zm6vsPqkvdQ5yLSA/EEd6/OTxyBn1BWu/bWVKhqtXzPTWmz6NtrFZfN8f4OlaJosFpEIraJYox5KOvxYnlj8SSatl436A5t7Xre9VVuIp5Vs41+/ihco/X9plRlkAIyMjAGfWpaDpqa6RZXYQ3Cqum+iaUurJRLKziUbo0XxDO4cls85LHk5z1Jr2NGhRgk6cV3/wAnia9etUk1Vk32P7Hy31G3SUyPcXCyKkgMMDPG8mHRY4UYLuIkYM7shwFVB1zXndpTnVuN1J6aLt5+vsem2XTp0bbebWurfLkvIxT2FtMbZhb8rBmZpQ+55pG3Ord74mWIDaGOchupxU+zLBuTnWjp1Jrr7ittXaMVBQoT1zq0+rv/ADgYdcs4u5MYhDO/giRFG5nPuhMDOc10b+NCnQe8l2d/UczZ8ripcR3ZPt16uvJ2PUWks9DcSNmaGy2s2c/eCPb1PXxedeTPZHNrHT9uhafasOb25iVsekkve5P8CCvI27/qNuzkuEE/RKPu2WHpSO7V64rn5v7a6+17dXXco7NcypZ20mPAERsNsbz7x2JwOgPPWqFWn0tzDVYhq1nVt6LK5Liu3uNk8I792c0dLO1hto/ciQLnHU9WY482Ylj8TV81JKgFAKA09W0uK4j7uVNy5DDkgqw91kZSGVh5EEGgK9ptnfyrDDcExxRKVnk7w95cMAVDRNC4MUZOHyTv8sLjJAs1laJDGscSBI0AVVUYAA6AUBWO21kk9xYwSHwSNOvzY28qj8lZzn1A59cp41QazoyiWWvOljJZNApcyOHkLcKwc78jGS6MpVT0wqnIxiu1CzqXFaNxFrDw+1NcV5rBwal7TtqMraSe8k0uTT4PxTyyBl1e3RirSorA8gkfr8a7UrqhCTi5JM4UbO4nFSjBtGfRdNtJNFg2W0Etx9uFvuKqpctIWVWkwTgo6jPPGBXibiDe9GDxyZ7SSnUpYT3W1x5Emvs6uCfDpVmh9XuSw/JY81QVpW66z8v5KSsbjrrvyx9TXm0QWW77Tf6ZYN5rbRGSUr8mw2eo901v/Qwl88pS73ob/wCm05f3JSl3vQ3dBukh7w6ZBN3so2vqF9yxHH7JOCw9OFXIGd2AK0rXtC3jux17EaV9oW1rHdhhvkvzT3NVr6001WV5GeaRi7/illducsB6npnA+uc8lwuL2e9jT0Rw3C62jU38aeSX54skdN7M6jqWGmLafaH8AP38g/L7sEevI9GFdW22bTpay+J+nkdq02TSo/FP4n6LwOkdm+y9rYpstYVj48TdWb+0x8R+WcDyxXROsTNAKA8TShVLMQFUEknoAOST8KA4b2u1ubUHLksLQOvdQY6qCN00in35CMsqNwvh4zmu1b7OnGi6uMy6k/d9vJeZwrnadOVZUc4h+6S9l2Z4vy5mbtAlpF3BtLiSRW4kWVCoUAEiTcUTa24BSh65yAu05nsri76TFZPd5tYx46Fe/trPot6g1vdSTznwy/MirO9E793bo9xIMZEK7sZ6Fm9xRx1LCrtXaVtT68vs1/j1KNHZd1U/bhdunpx9C3ab2AvZcGV4rZeOP2r/ABBwVRT8QXFcyttqb0pxx2vX89Tq0dhQWtWWexaL88i59nOxVtaN3ihpZ8Y76U7mHqEAAVAc87QM+ea5NWtUqvem8nZo0KdGO7TjhFe9vF6U0poxndPLHEAPPnvMf/rxULaSyyU13tMalo9ouNltFJK4+CRiKIj+I15L9MxdWpXuZdb922/oWK2iSLN7RtZa2sZDGfv5cQwDzMkvhXHxAy38NerqTUIucuCWfIrrUoXs90FZNTGB/R9MhEaccNNICXbpycE59DtNc3ZMXKnK4n81R58OCXh1G9TjjkdjrqmgoBQCgFAKA0Y9XgaZoBKpmUZKZ56KT9QGUkdQGUnqMgQvb2TEUZiO67ikE8ESgs0hTh1woJCMjshfou8EmgKb20gimjTUbV829yAHdceBz4EfkEAkju2B6MqjHJx2Nl3e63Rk8J8Hyf5695xdrWe+lXisuPFc1/Ht3Fc0qOD7bH39jFcLNiLu44ASFjQssw8XLe8rDGSqqckgiqt9Zyt5/wDV8G2tS1YX0bmH/ZcUs6cje1rQJTHcx6Qiz280sU8YimWN7OWI/eeB8MGbAH4SpGCOOaJ0GYG0e/cYmstTkB6q9+WH/iDNUZU7t8JryOdKjevhUX/1/wAmKy7PXkTf0bQVRh7ryTR5Hl1Y5B/iqKVjVqLFSq+5fn0IJbOr1VirWb7EsL3+hKJ2A1m6P9Ju4rWM/hhyW/THH8f0qals+hT/AG579f4LFHZdtS/bl9uv8ehdeyHs0srAiRUM0+c99LhmB9VGML8wM/E1dOglguVAKAUBE9mtU7+LDsDPETHOoGMOvBOPJWxuHqCOat3lv0U8xXwy1i+x9vNcH2msXlEV7SyTZ933iRJNLHHJLJ7iIWyxfkZVguzGRnfjIzVaMt2SeM4E470Ws4z1riU627MQSnEV3Pet5i0EaQjpnfKQwXGclRIXx0U1eqbUuZ/ux3L8Zz6eybWH7c97/F6ExZ+ya0Zlkuk3kciISSso6e88jF3II6jYp80qlOpObzJt97yX4UoU1iEUu5YL5Y2UcKCOGNI416KihQPkBxWhubFAKA5l7V8zX2j2o6NO0zD4RbT+o3Vz9q1uisqsv+rXnovc3gsyRsdkvvtc1CXyt4IrdT/b+9b6hlI/96pfpyj0dhF/8m3649kjas8yNTt1qivfncfudOhMr/GWQHaD6lYxkfF6223Vk4Rt4cajx4f5x6mKa1zyLF7LNKMGnxs4++uCbiXqPFL4hwehC7Rj1BrsU4KnBQjwSx5EbeS3VuBQCgFAKArut62cvFCxXZgTzBd3dlsbY4lwd9y2RtTBC5VmByqOBHxWLrsjnswbcYkhMJJlgkyS3etvLNI2dxlU8kyBsg7mA39L0iYks7dwrHJRG3yP1wJ5nyT14WPG3GA7LQGre6A1t3rW0Ymt5sm5s2I8e7h5IS/HeEe8jHa/qp5YDnuu6GsaNMn39lkgMykvB5NHcK43Lt6biMgcPgjLdyz2hTmlTuVnk3r5/fz7fP3uzakJOratrmk8eX28uyFGlW7AFYo+eQyAA/MMmD9Qa67tLapH5Fh8kvdHGV7dU5fPLK5t+zLj7HdSuWuryAyyS2sSrtMhLFHP4AzHJGN3HOMDp5+WvaUKVeUIcEetsKtSrQjOpxf5k6xVUuCgFAKAUBFavPdI8bQRJNFyJELbHB/CyMx2kdQVOD05q3bwt5xaqycZdTxldzXHx9DV56jXm0CK4ZLiWJ4bgDlo5Sr4B91miYBh8DmpI3lSgnRhJSh2rK70pLQbqerJt0BGCAR6GqBsfCVRfJVH0AoCu6l2/wBNgz3l9Bx1COHIx1GI9xz9KAg5vbDpoVmQzyqvUpA2B8y+AOvnQxlGGL2w2z8pY6g69Qy26kEeo+86VnBhyiusy23tm0tjh5JYj0IeF8jr12BvSsGxF/6QhvtejnglWWG3schlIIDu7Aj4NsbkHnivOfqiru2agv3SS8Fr74JqK+Ix+yftDbpbajeSzRhpLiWdk3qXEYGV8Od37wAxzxiu5a0ehoQp/wDFJeSIpPLyQFrYvdrbQSZ73Urk3FxyeIh96yg/hwgRR8eK49u/6raU6n7aawu/83vQkfwwxzO8KMcDpXfIj7QCgFAKAUBFx6HGLhrglixO5VJyiPtEbSIPJ2QBc+QzjG99wEpQGKdFcFG5DKQRnqDwfj5/rW0XKLUl1AiNGt7yEiKRo54V4WYsyy48hIu0q7AfjDLn0q5cTtaq34Jxk+McJx8HlNLsw8czVby0Nu80dHfvVJjmwAZEwCwHRZAQVdeTwwOMkjB5qibHNe33Zm0h8ZvoNPdskiKNvvPXEIkODz7yLnNT0rmrSWISaK9a1o1nmpFMy6H2tisbQRWWnTtHGMvNKUt0kbA3SFpmLcnzI44HQCocNknSQWmTXs/aRqV45FnbWiIo8ckryOm791WQKCfkGHxrKi2YlVjHie9R7Ya3CBldNdz7saCcu39lSwz8+g86OLMKvFnu+9ouqWyGSfToDGAMlbkDr5eLJJ6YAB+tHFozGtCTwjxJ7YbmMbp9GuI4wMlu8Y4+eYQAPmaxhm6nF8GbC+262wpNlejcMjwJg/I7+RzWDOURs/t0LZ+z6bLIBnJZ8benUIjfzFA2kQ9v7YtUu3ZLS2tlwu47ifCM9SzuqeYHSspZMSko8SC1/tjqxQ79RBduBFaFCV9d7QDw48vESfzNMGIyzwR9tHgCrJdi7vp8ZPfvtjU+n3j7j8SQc46CsrBpJVJcNEQlvOI5WkaLT9zHIDglUHkqopCYHqQT8etYybuGVjLNzUO08kro0txA6p7sPdN3Wf3iqnDEeW7IHpWd5mqpRXA9XXbO4nZRJcRNEBgxI0kIb5sBux8N2PhTeZhUYrgSGldoY5Jo7a6h+z2pwIo4SO7Yn/jmHiZST5EDnxA8msp5NJ03FZWr/OBJ9nJFgstcu1AjBdoYwoAC4yqbQOBzMv5V5TbP+/tK3t+pPefdn7RZdoaUmyGg7GWosreW7u1h3x7wAi7ju8Q89z8Y4Ar1e6salJ1ZbzUVktnst1tzqqreIwke2aK2kKMiuFbezBGHDOqg5GMbceYqla2VO1UlT4N5/gs9JvncKtAUAoBQCgFAKAUBG6vosVwUZ96vHnZJG7Iy7sbgCpGQcDIOQcDirNvdVKCajhp8U0mnjhx9+JhxTPk91DZW5eecrGmcyTPk85OMnknyAHNRVanSS3sJdiWEEsHJe2ftdklTZp/3EZ4NzMAC39ypz1H4iM89FIzUZk5xpGqtE7vFfKJmOWkkhRmJ8/HMC361lPBrKClxM+oXF5cOjyXEVyqHcqMBsJ6cog2mmWYVOK4G7ddpdV2hF7tEHlEEXj0HIZR/ZxWd5mnQQNmz7ZX0IwllACfebLlmI4y7GQsx+ZJpvGHQT62a9v2lvO876W1E8wJ2NI3hj/u0UhVOPxct8abxl0VjCeEaeqa3qNxIGlCd2DkQkr3X8a7sv6+LP5cUcmzMaUYrQ96t2nvZ12S3sUSY5WE4J+e3n6Zx8KOTEaMI9RCm7gESxNPNJGpyI1G1ckkkkHGT8Sc4wPKtSTdWcmodTiX9nbp83Jb9DQyH1O5dWZdwjHUouAPqBx19aGMojJJWb3mJ+Zz/ADoZJm27IXzpvW1lK9R4cZ+QPJ+grOGaOrBaZIi5t3jYpIrI46qwII+YPIrBsnngXHsr7OpLuATtMsKMSIwV3FsEjPUYGQcdTx09dlHJDOuovGDXu9CezuWtZXSSMxmRsZxjnB591sjyrDWCSE1NZLVqdv3Wg2FuWCNeThnZjgbWLPuJPoO7JJ9K8taYuNtVanVBYXfov/0WZvdpFk02SyjObO3e5k6d4il+nGO+mIXHHQP5dOK9bp1HKe8/mePzkYtcjuXuNOlkSKIpexBFVy8jb2AYEgKoXauSBuzjrxWJcCSg0pYR2yoy2KAUAoBQCgFAKA+MwAJJwBySaA/NvaXXZtUulfGQcmCNvchjzgSMB1kfGefPA6CgICy7NvqF5JFE21YhiSVzknBIyAOMk9FGBgfnlLJHUqKCyTGoeyZ1RjBcrNIv4Cm3J9Ad7Yb0zj5ittwiVws6opPZ/RZLq5S3TwuxOS2fDtBLE+fGPzwK1SyTzmorJdLz2cSAOtrfJNNHy0PuMM+XDtgnyzj51tuEKuOawVnsvpU95ci3EzRnBLFi3hC9eMgk54xWqWWSzmoxySmqdkswTTW18LoQH71SrIygZycMxyOCfiAcZrO7yNFV1SksZInsp2ZN53zGVYooV3yOwJwOTwB14Unr5VhLJtUqbuO02tc7ICK1W8guFnty23OxkYHJX3WzxkY6+lZa0yYjUzLdawyc7I6BbtYfafsrXs/eFWiWQrsHPkDzxz0J5HTBIyksGlSct/dzhEd7QeyqW0lubdXH2hSe4PiZCNvAIJJ97GOeQeT5YksG1Go5Zz1Fl0ztlaQxW+2d4lhi2yWSwZ7x8EHLkYyWOeTz54JNbKSIpUpNvTxKZDpc0Msd4bf7oSiQxDqqhgwBGOBjgfLnFadZZazHBeNT7U2dzLDOupz2wQDdAI5OcHPOzK5PQ+8MVu2n1lWNOUU1u5K529vv9Iyd9bwsIoYzmVhjeAc8eoHOB169K1k8k1GDgtSW0n7LqWn21vJcLBJbtyrEeIDIyAzDORjnyOeOaysNEct6nNtLOSI7UXHf3l/JH4slII8HIOdsZC+WMj9a0qSUcyfBE1GOIJFw7bSiPUNPt0gedLO3z3ca5yzDYgbPCqNinJrzX6Yi5Qq3EuM5e2vu2TXb03c4N6UXksbS3s4sLcfgiZd+P68pyAfQJ1z68V6rXrOd8KeIrLNr2b9kBNerqHdPHbRA/Z+9LGSdmBUzPvJYJj3Rx5EAc5jZcpppanYawbigFAKAUAoBQCgNPWbQzW80QODJE6A+m5Suf1oD809mLru5VEg294ix88bZIiVKEHoT/MYoD52X1waZqE6TgiGU8sATjklH46jDEHHP5YraLwQ1qe+tC1aff6ZpouJ4rnvTMd3diQOeCxCqAMjljy3/AL7aIgaqTwmjnmmPdwzJfxxMd0jNgAnIb3gQBnawYgH4Z9K0zrktOCcd0sh9pNuheaGxC3UgwzlhjPHXAywyAT0zitt5EPQSejehULC7KsLlLkped4ze4TnPUnCkZJLcYIIOOK1yTuKawTV92tv7iMxPFiN/2ndxbC48wWIOM+ZA/SsuTNI0Yp5MVtdXUE3fWcRg3KFeMsrKccfixnIHpkHPPNYTwbygpLDPus6te3W1bgJ3KnPco6RqT8cEn/1xijbZrCnGPAjGNwsryW+bfd1Ec4HxIyrA488Vg3aT4niNLsyiYvulHR3kRj6fjY560CSXAm49ZvhyY4GPqduf9lxQyZl7SXv7lsPm3+UlAa8uqyltzR2G/wBSOfzLUB6n7QXRGO+tE48jn+eaArktgmctcRZPXapx9AoxQFs7BaerXlnACzAz98xKMoxEu8DxDoSo/OuXtqt0VjUkuWPPT6m9NZki4dkTdXup6lNbxptaRY+/kJ2IseVACrgu5CqdoIA8yMjMuyKP9PZ04deM+L1fuRV4dJI6bpvYi3R1lm3XM45Ek2CFP/RoBsT6DPxPWug3kRgo8CzVg2FAKAUAoBQCgFAKAUByH2o+z1zI93Zxd4sniuIE94t176EDq/qByTzySaA5q1+soEc8aXIXgHdslXyIcMQc8YOCM46UB6jNpF4ks8MPOWVcD/E7fnigN5ftd8NkKSuh4ItoyR8Q0z+AD8vSgJbSfY/eNjMFtAPMzSGRv8KArn4bsUBa9P8AY0R+2v3x+7BCkePq27+VAS9p7IrFf2j3M3P+snYfT7raMUBvQey3SlzizU56l3kY/wC25x9KA3o+wOmr0sLb6xKf5igM47Gad/zfaf8AZ4v/AC0B8fsVpx/+32n0t4x/JaA8/wDAfTf+QWv/AFCf5UA/4D6b/wAgtf8AqE/yoD6vYnTh/wDQWn1t4z/NaA2LfsvZR+5ZWyf2YIx06dFoCQhso1OVjRT6hQP5CgNLWeztrdlTc28cxTO3eucZxnHzwPyoDNpGkQWqGO3hSJCdxVFABJwCTjqcADPwFAb1AKAUAoBQCgFAKAUAoBQCgInV+zNpdHNxbQyt+86An88Z/WgNO27CabGwZbG3yOhManHy3ZoCwIgAAAAA6AUB6oBQCgFAKAUAoBQCgFAKAUAoBQCgFAKAUAoBQCgFAKAUAoBQCgFAKAUAoBQCgFAKAUAoBQCgFAKAUAoBQCgFAKAUAoBQCgFAKAUAoBQCgFAKAUAoBQCgFAKAUAoBQCgFAKAUAoBQCgFAKAUAo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704" name="AutoShape 8" descr="data:image/jpeg;base64,/9j/4AAQSkZJRgABAQAAAQABAAD/2wCEAAkGBxQTEhQUExMWFhQXGB8bGBgYFxwgIRwgHCAaGhkcGSIYHiggIBslHxggIjEjJykrLjAuHyIzPTMsOCgtLisBCgoKDg0OGxAQGiwkICQsLCwvLC0sLCwsLCwsLCwsLCwsLCwsMCwvLCwsLCwsLCwtLCwsLCwsLCwsLC8sLCwsLP/AABEIAOEA4QMBEQACEQEDEQH/xAAcAAEAAgMBAQEAAAAAAAAAAAAABQYDBAcCAQj/xABNEAACAQMDAQUFBQQGBAwHAAABAgMABBEFEiExBhMiQVEHMmFxgRQjQpGhM1KCsSRicnOS0RVDosEWU1RVY5OUsrPS8PElNERFg6PD/8QAGwEBAAIDAQEAAAAAAAAAAAAAAAMEAQIFBgf/xAA8EQACAQMBBAgFAwMEAAcAAAAAAQIDBBEhBRIxURNBYXGBkaGxIjLB0fAGQuEUM/EVI1JiFiQ0coKS0v/aAAwDAQACEQMRAD8A7jQCgFAKAUAoBQCgFAKAUAoBQCgFAKAUAoBQCgFAKAUAoBQCgFAKAUAoBQCgFAKAUAoBQCgFAKAUAoBQCgFAKAUAoBQCgFAKAUAoBQCgFAKAUAoBQCgFAKAUAoDW1DUIoE3zSpEg/FI4Uc9OWIFAaWndprOc7YbuCRv3UlQn8gc0BualqEVvG0s0ixxr7zOQAPIdfMngDzNAcz1z2pTOSLGBVjH+vudwz1yVjGGx5gsR8qpVb+lB4Wr7CeFvOWr0RtezTtxd3UojuY98Mocw3KwsilkPiTqQRgMQeD4D1zxZpynJZkseOSKSSejydMqQ1FAKAUAoBQCgFAKAUAoBQCgFAKAUAoBQCgFAKAUAoCE7X9oksbcykb5CdsUeeXc9F+A8yfIAmtZzjCLlLgjMYuTwji15NJcSd9cv3s3qR4UH7sS9FUfmepJNecubydZ8cLl9zqUqEYLtNTUrOKRCJQMD8R42/EHyqKjVqU5Zp8eXPwN6kIyXxGK1e6kREaWW7WM/dGViqJ8QWyXbBwGw2BwCK9JDZ19fRXw7ke3i/wCDj1L61tnx3n2dRnvYHiQyT3CxqMZEceeT5AvnP+EVej+mrWhDfrzb9Cm9t16st2jBeJfPY1bxwvcwhpGJCyxlnO0xv721RhAVcEkhRw61td2yt5KMdY40/wAm9rcOtFuXFPU6jVUsigFAKAUAoBQCgFAKAUAoBQCgFAKAUAoBQCgFAamp3bRRl0heYgjwR7d2PMjeyg49M5qWjTjUnuyko9rzj0TMN4MWlazFcZ7tjuX3o3Uo6/20cBh88YPlmt69rUo/OtHwaeU+5rRhSTOc+1rs7eXEiSxF2JYQW8MW0EBgZJpZHfAQnuyvH7sZzyVqlVpRqLDWe/hntJITcXoUWdbmOU2zQbJlyNzsSmFC5IfrIw3DIHr186p2+w51627vLHHl6EtfaUKNPeaZurp0UQ724kDled0mAqny2L7oPoeW+NextNl2ljHews82eZuL+4u5bqzjkiS0+G5ugDaw4jP+vnyiY9UX3348wAPjWtxteEdKSy/Qnttj1KmtTRepSWuLWW9db+9d7eGTCqkZHeEdThMhY85GclyPTORx691VrfO/sdWha0KLwv5Z1TsXYmOXGli1lt3j3C4lTxQh28MQZAHlU7CdjEMu0bm90GFSk1h9RLOEIvMesvWk3lwJWguhEW2745Igyq652sCjlirLlfxMDuHTpQ0JmgFAKAUAoBQCgFAKAUAoBQCgFAKAUAoBQCgFAKA8mMZDYG4cA45GeuDWd54x1A9VgHP/AGu6a8kMc8LQiS07yVt5O7uyhEmxV949GwSB4RUlKtKjLfhxWfYjq0o1Y7kuDKf2B0CK5uHuJfvu42qhc7gXYBy233QFUrjAAyScZANUqdzcXC6StLLfBci/StaNL4aa0XqXOHTxqF1cRTM32W22I0SkqJpGXvG7wryY1VkATOCd2cgCporrNK83ndRYNT0+1tbOXFnG0MaMxhjhQ7gBkgLjBJrcrnMPZ3qc9nD39pZNNZXcksnco4325V2RQC3voVUDyxjr643tSTom4po3dM0PUPt93fxGKzNwAojkHfMANuSdpCgkoDjJxkjyFauaJI28nxJq+7R6jYBZbnubu1BAmaONo5YwSB3mNzKyjnIAB6c4yRlSyazouKydERgQCDkHkGtiE+0AoBQCgFAKAUAoBQCgFAKAUAoBQCgFAKAgZ+2Vkv8Arw3wjR3P0Eak1fjsy6l+zHe0vdo134m/o2sR3KF4t+AcHfG6HPB6SKM9eoqC4tqlvLdnjwafs2ZTT4ED7T7uSOyAjlMPeTRRSTA4MaSOFdgfwnBxnyz5darmyWXgjouxlhsCizhYddzIGY+eS7ZYk+uahyy+qcMcDc0TQre0V0t4xGrtvYAsRnAGRuJxwBwOKN5NoxUeBrzWVxDctc2bRnvVVZ4JchZNnCOrqrFJAPD0IIxnoDW0ZYIatHeeUYda7V34VYxBBBLLkJtmM8hwOTHGY40JGR4ncIvGfQ7bxD0LXE29IhNtCEleNUXAXxHPPJMjtgO7NliQq9ennUb1LcVurDJVTkZHI9RWDfJW/aFeBLKWLrLcDuIY8gF3l8AAz6bsn5VtFakVWSUWdAgj2qq+gA/LipSgebu6SJGkkdURRlmYgAD1JPAoDS0btDa3W77PcRylfeCsCV/tDqB8xQEnQCgFAKAUAoBQCgFAKAUAoBQCgFAKAUBjmnVdu5lXcdq5IGT1AGep46VtGEpZ3VnGr7EDxe2kcqNHKivGwwysAQR8QeK1ByvV+xGlDUYbWO1Cv3bXMh72XG0MERAu/aAWYseBgIAOtayeES0YqUtS9AVEXz7QHgxLuDbRuAIDYGQDgkA9cHA4+AoDS17R4ruCSCYZRx1HVT1DLnzB5rKeDWUVJYZVrKw0yAd3qWnwRMvAuRF9zL6HK57pz5q+OehPFSpplCdOUeJu6WujWzG4020+0T87TEHYLnr95Ke6i4P7wOMgA9KNpGIwlLgi16L2oE032eWCS3n2GRVfayuoIDFHQlSQSMqcHkcY5onkSg48TX7SP3t3BBkbIl+0SL6tnZb59VBEj/2o0PlWJPQkoRzLPIie09kZHt+5YxXW/KTqBuRFGZSc+8hBCbTkbnU44rSLwWakFLQ86b2q+wzTwX1zJLEqRyRzNAzMok7xXWZoE2gAx5BYD3jyccbp5KtSnuvQv8cgYBlIKkZBByCD0I+FbER6oBQCgFAKAUAoBQCgFAKAUAoBQHlwcHBAOOCRkZ8sjIyPqKysZ1BFWOgosvfysZ7joJHxhAeqxKPCg+XiPmxq3VvJSh0VNbsOS6+2T4v2XUkaqOuWS9UzY5Zq8oj7TICf21jhfmHZsflEa1nwJrd4mWu/n7uN3HVVJA9T+EfU4FRF1vCNihkUAoBQFK9pP2a5i+xyX8dtJvVyCQSRzhWXcDg5BHPUCto5Iau61u5wZYLVrS0+1QK+y0t+5gkmBBIkePvp2QgHu41QMvTcA/ltY7orVGniK6ja1PRLbKmWze9Zx4pm7uRvUFjI64BySBGNo5ACjArTLLPRxS4ZI3Suy00F001oVggMRRYbjdJtZiGcxqkngQ7EyN2eDwMLTPMKDTyjLBp00n2q0Ef9LuU/pFwxXu+7fdGrRLneQi5UR4GG95ju3tlLJHOe6mmtWdNs7dY40jX3UUKPkoAH6CpCqZqAUAoBQCgFAKAUAoBQCgFAKAie0/aKCwgae4bCjhVHLOx6Ig82P+ZOACaA5nq/avUbhTI06aZa54BCmUj+uz8Ix8gvI6c455tTaMd7cpR3n6HIrbWjv9HQi5vs4fz7dpU7XTDdsTbjU9QbH7VpSkeR1HeSY5/Ot4f1k9Xux9X9iSH9fU1luw9X74Jy29l2osA8cjWbHqDfSORx593Fg/R/M1ZhGqvmkn4Y+pbpwrR+eaf/AMcfU1+1/Y7UNPSDUHvmvXtXBKsrZCE+PxMzMV8j6BieMVMyzF4eS5aneDUNLeW0OWdA8Y4yHQhwjY43bl24/wB3NRcGXm9+GUbeja59qRZ4DvQqFkhyoeJxksCCPe5wQWAwoIzmsNGYyzqiVN4NxTbIW/u3weM8MRs/XrWMG+TOpyBxg46HGR8Djihkrmsa+zz/AGGyMb3jDLFmULCvGWcE5ZhnIRQT5nA67Rjkgq1lHRcS29mNASyh7tWZ3Yl5ZW96R2952/kB5AAVKUm8ksRQHFdWivLebUDZXQgt7eeGP7MYxII1mWLbIm/O1Nzk7VwAAcDio6j3YuWM4E686VNyWuFnBk/+L/8AOEX/AGZP8q5P+rQ/4PzOL/4k/wCj819iy+zCOdpruS7k72eMpEjgbV7sqsmFVfDnceT14xniunbVo1qamjqW93/VU1U9OR0KpyYUAoBQCgFAKAUAoBQCgFAKAUBxftdrSzXM13IDJDauYLSIc75c4d1AByxfwKecBc1y72c6tRW9Pr49359DjbQqTrVVaUnx+Z9n556InNF7CxhPtutMjyKN/dM33EC+hB4dvUtkeXOMm7Qt4UY7sF92dC2tadvHdgvHrZ9vvaHNONulWymMcC4uAyRnp+zQYdh8eAMdDUde9o0XiT15Iiudo0Ld4k8vktWR00N7Nzc6jOec7LfEC/ImPxsOfNq5VTa9R/JFL1OLV25Vf9uKXfqzTXshZ7mdoe8durSO7k/42NVZX9xLjL6FKe07qXGflhexGW3Zy6sJTLpkyhGOWt5slD9ep/Q/1jV6htVNYrLxX2OtZ7fcFisvFfVfbyN+XXIw3fXekTpOeGktSGLD1ZonVscDrnoPSr8LujPhNeOnudultazqa7yz5e+D2PaJZxjJtNSxkY7wMwz0H7SciplKMnhSXmWoXtCTxF58U/qZf9NXl+n3I+w2zjKuCGmcEcFceGMfm3ofOqNztCFJ7sdX6I5N/t6NJuFJZfX2fyRi6T3cSw3Gm292iHwz27GGceZZyT42zz79bUtqUZfN8JBR21Qn8+YvzXmvsfPtwjBaPWNVs1/cu7aSYD4BlyuPiPKr0a9OXyyT8TowuaM/lmn4o9watI3TtUg4z4rfb/3sc/CpSY37S9sobXUFk1T7fd30e3EajJZUMcQRVzhvEPETjgHjBNazajFuXA0nKMYtyehN14s+fEx2FI+0XYB57uBiPmZwD/s/pXotkv8A2H3v2R6vYb/8u/8A3P2Rc66h2RQCgFAKAUAoBQCgFAKAUAoDX1G57qKST9xGb/CCf91Aco9nGirJcWiOMraWyzEdQZpiQrH1K7ZGB9WBrm2K351KvN4XcvxHJ2aukqVa/OWF3L8XkbfaknULp1lObO3fbHGDxLInEjyjzCOCgU/usfPmLaN86b6Knx63yINq7RlSfQ0nr1vl3dp70zTbq8L/AGcxwQIxTvnUuWZeGEaAqNqkFSxbqCADjNQ2mzVUgqlR8eor2OyI1YKpVb11wvr3m3f9jruJXkGpQ7EUse+tgAABklmSQYAwTnHFXHsug11+ZfexbZrTPmRehXrzQJK6BGYZwCcEZO1hkA4YYYAjPNcC4pxp1HCLykeZuqUaVWUIvKXWb9QlcUBF9pNwh7xFLNDJHNtHVhE6yMB8cKauWFRQrxcu7zL+zKsadzFy4cPNEd2d1BYW+xSNgr4rZz0ngbxQvGehO0gY5PB8w2LO0rSUZurFaPj2Mt7WsZQqOtFfC+PY/wCSy1yjikN2jvmtzDN4u5VyJseSsMByPMK2PoTxVm3pqpvQ62tO9dXii5a0lVUqf7mvh711eKJO3mSRQyMrqehUgg/lUEoyi8PRlaUZQeJLDPsVuiklUVSepAAz+VYcpPizDnKXFmWsGpv+zWTvpbu5QZhYRRRv5OYjMZGT1UGXbnoSpxXp9nUZUqOJcW8nstlW86NDE9G3nHLh9i+VfOkKAUBAah210+FmWW9gVlOGXvFLAjgghSSCKA1F9oVk37Mzyf3dpcNny4IjwaA+J27iJOLW+wPM2co/mP060B7Pb20Hvi6T+1ZXP+6KgMlp2906Q4F5EjfuykxHrjpMFPUUBYo5AwBUgg9CDkH5YoD1QCgFAKAhu2PNlcoAS8kTxoo6szqyqB9TyegAJOACaZwZim3oc50fT9atnd4V08d4kaEO0rECLft5UDnMhz5dPrWt6caMd1a65NLXZzoQcU85bfmREPY7Wyeb63Rck4XJxnngd16+pqOVrbybk46vv+5HPY1CcnKUVl68WT8VrqGm2ZkW+WVLdWkaD7Oio6gl5AWGZAxyx356+VWYtLCRd/plCGj4fQm/ajd95Fa2gzi7ky/X9lEBK446bjsX6morur0VGUlxObfV3RoSmuPV3vQ0AK8keGFAKAUBX7vR5k4tmieAsWezuUDwnccsUyC0Zz4vDjxc8dK69rtRwW7VWe3rO7Z7ZdOKhWWUutcfHmYrB22zSWQk325zc6bK+9kXjMlo7eJkxyFOc5OMEqDdq2dG5hvw0b4NfX8ydGvYW95T6Sno3wa+q/GT1vMk0asuGjkXIyOCGHmD8D0rzsoyhLD0aPKSjKnNp6NMpWs9gERjPaA7gdxgLEK46lVZCGXpkc4zjoK6tvtN6QrLK5/c7Vrth5ULhJrn1+PP84l77B6BYX9olxELqM5KyR/bJjsdfeU+PnqCOOjDgdK7Lt6MuMV5I77taEuMI+SLIOwNn+NZZB+7JcTMp+al9p+oNI29KLzGK8hC0oQeYwSfcWWGJUUKihVUYCqMAAdAAOAKmLB7oBQGK6nEaO7dFUsfkBk/yoDiXY2V10eyWKQwyXN1saVQCxBkl3EFgRv2x4yc4xVW+uHb286qWXFNm0Vl4M3tE06eygjkt9QvmlkmSJEeUMCWyf3R+78RXn9i7aub2u6VSMcJN5WVy7XzJalNRWUWG/sAdRtDGMTKjPcSKSN0YXu0VwPCxZ2yM9AjY6V6ogLRQER2htu9VY82xY/guI+8DD0Ub1I5xzz8qAqOn6ALTWNPS0LQmUSSXUMcjGLaowGAbnDEkc8AhcYxQHaKAUAoBQFW1y6Iv4I24VreQxnPBcNHvHxbbgj4bvjWk+BYt2t49xXcbO8aupkTG9AwLLu5XcByMjpmoy3lGq+t2waRTcRbo/fXvFyvnyM5rOGY3lzMejaB9sVbm8DlHAaK1YsEReq98nAklPUhgVXgAHG4yKOCjUqOT7DQ7bTbtTt0/wCLtZGH/wCSSNf/AOf61zNrvFFLt+jODtyWKEVzl9Ga9eePKnlZASQCMjqM8j51nDxkzh4yeqwYFAKAiZD9n1Kxu1z45BaygDqs3CE89Fcg/l6V2dk1sN0n3o9BsO4xKVF9eq+v52GTs5AEt0QdFLD8maqF683E+85e0Hm6n3klVUpkh7JFAivgBgfb5f1SIn9TXrrR5oQ7j3Ng821PPJF6ZgBknA+NWC2YYbyNyQsiMR1AYE/oaAz0AoCF7aylNOvWHVbaUjBx0jboaA5H2UXFvoEBwS0s030QTOP/ABBXJ27PdsKr7EvNpElL50T/AG4PfanpNt5CR52H92NyE/DKsK4X6So/3ar7F7t/QkrvgiV7Ky993931E8m2L+6iJSP6M2+T+OvZlcnqA07qBncK0cLxH3t58Q69FKFW5x5jzPlggRXs0j+1Xd7qR5Rm+zWx/wCjj5dh6h3wfmDQHRaAUAoBQGnqmlQ3CBJ4lkUMGAYZww6Mp6hhk8jnk+tARsvYyxZFT7MgCszArlWy3vZZCGOeM5POB6ChnLN/TtFt4FRYYY0CDC7VGRnk89eScn1zQwb9Acn13U1utVElurNDDC0Ek3G0vvDbUyfFtIIJA6muRtapDo1DPxZzg4e26tN0lTz8Wc4NqeTarNgnAJwPPHPFcGKy0jzEVlpHOtJj0ySIC6Ki5bxymTfG29juOCccA+nFdiq7uMv9r5eCxhrCO/Wd9Cb6H5FosYawvMmLXs4pBay1GZfTEolQfw/5mq8rprStSXlhlSd5JaV6MfLdfmZjLqdvjcsV3GOuz7uT54Ph+g61ri0qcG4Pt1X3Nd2yrcG4Pt1j9yX0DXI7pGZFdWRtro64Kt6Hy/8AXlVevbyovDw88Gusq3NrOhJKTTzqmuDRl1dCVi2+8Li3I+YniP51Ns54uI+PsT7Kli7h4+zPmhuDCpHIJYg/AuxFR3v9+feR7Q/9TU72bF7eJEu5z8AACSx64UDlm46CoIQc3hFanTlN4j/jvfUQvZ2XUVWdUdbSGadpc7Q83iCrjkmNOEHkSCTXa/1GFGmqcPiaXHqPQf6rTt6MaVP4mljPV92bT9nIXwZzLcsPxXEryfox2j6AVQqbQuJ/ux3HMq7Uuqn7sd2n8kT2o7OW0dtJNCgglhUvHJF4GDLyOVx16fWpLO8rdNFOTabxqTWN/cdPGLk2m8Yep17sVeyT2FpLLzI8CMxPmSo8XHHPX616U9cTVAQHb63eTTb1Ixl2t5AB6+E8DHnjpQHJvZ1qkdze2McZ3La6ed3BGJGKLIOccDI55Fec/VE92yxzkl7v6E1H5jx2p1Nv9K38kfLw2qW0OCP2k7IFxn0Mrn+Gpf03R6Owi/8Ak2/p9DFZ5kdP02yWCGOFPdjRUHyUAf7q7xEbFAVr2has0FmyxZM9wwghUdS8nh4+IGSPjj1oC6dldFWztILZcYiQAkebdXb6sSfrQErQCgNHXNUS1t5biQEpEhdgvUgDOBkgZPzoCINxd3LiMIbWEKGkmV0cyZ6JbkZwMe87KCOgHIYAaUerpp0lxBI13OiKky+CWdkWTvFZWcAnYDCWBc55I5A4AttrcLIiSIco6hlPqGGQeeehoDLQFX9pmrPa6ZdSx5D7AiEHGDIwjDZ8sb8/SgbwUOGznt44obZIWRECnvHZTkdT4EYHPXy5zXknOnVk51G8t9ST+qPDSqUq05TquSbfUk/dolod20bsbsc46Z+GfKq7xnQqyxnTgebi2SQbXRXX0ZQR+RpGcovMXgzGcoPMXh9hCXPYuzY7hD3bDo0TMhHy2nH6Vajf10sOWV26l2G0rmKw5ZXbh+5iTs/cw/8Ay99IR+5cKJAfhu4YD5Vs7mlP+5TXfHT0Nnd0Kn92ku+Pw+nAl9EsTDCiMQX5aQjoXYlnIz5FicfDFV61Tfm2uHV3LgVLiqqlRyXDgu5aL0M1/C7KO7YK6yRupZSRmN0kwQCCQduOo61m3qqlUU2s4NrWuqFVVGs46vA86XZdzEkQYttGMnHPx44rWtUdSbm+s0r1XVqOo+t5MkoRSZG2jAwWPGB8z0Farefwo1W9L4V5ENcdtLJGC9+GJ8kVn/7gIqzCwuJaqPnp7lyGzLqayoeeF7kjpWsQXKloJFcDrjqM9Mg8j6ioatCpSeJrBWrW9Wi8VI4ITtue+NtYKfFdTIjY6hAwLN9OD8ga6GyqO9Vc31e7OpsShvVnUfCK9X/GTuMUYVQqjCgAADyA4Ar0J6o90AoDj/ZKGJ9e1WWJVRIgsW1FCjJI7wnAA3F4SSfia8n+rKmKNOnzbfksfUnoLVs99iexrXUcmoLcBTdzNKFeBZNvdyyd0V3MMHGD09PSvSWdHoaEKfKKXoQyeXkmta7P3cEEs8msSKkSM7YtIOignjjqelWDByDTu2uoXUqQ291MJZH2ojLGwOem51RSMc5O3HnkDOAOxdkewE0c0V1qF2bqeIN3a48EZcAMQeCxwOpA+WQCAOgUAoBQERrtotyioO6kKSK/du3hfYc4bAJwDgjg8gcGgNZ+1EUDyR3Zit2RVZfvMh1bcB3eUUswK42qCeV9RQERrOsLPFcLbWl59quIe5Ba1mjA4kCF3lVUVUMjNnOeeMnAoC4WFv3cUaceBFXjpwAOPhxQGegIntXoi3tnPbMcCVCASM7WHKNjzwwBx8KA5ZpUglBtrtF+12/hlRgM5HAkXjlHGDkcc/KvMXdCdtUbjpF8PseOvrepaVW4ZUXwx7eBJaZ3gXDxRxAcKsblhj6omP1qpV3c5i2+9Y+rKNbczmMm+9Y+rNyoyIirftFbugkDssZ6O8ciKc8DDOoU8/Grc7C4jxj9fYvT2bdQ4wfhr7ErVQoigPjMAMngDqacQlkqt72vMkncadC13P6oCUX4kjqM+eQP61dS22XOetTRev8AH5odm02NUqfFV+Fev8ePkSmieySe5YTavcs3IIt428I+BI4HphB/FXdpUKdJYgsHpKFtSorFOOPfzOp6PosFrGI7eFIkHkoxn5nqT8SSalJznvtS0u3jubW5Esdu8rmCdt20MhRpFaTYVbwtGBkMpIIGRxiOpShUwprJHVowqpKazjUqnZa/tv8ATdt3UcckUaP3ctrZypvdwEYyB2d2VMnxkkDOfjUu44paaG0ZR+VdR3W5u44xmSREHqzAfzrBsRidrbAv3YvbYuTgKJ4856Y97r8OtATLMACT0HWgOC9hL4rpusah7ryySEE+u0sn03TY/OvIbbXT7St6HVo/N6+iLFPSDZ2TsjYdxY2sJ6xwRq2PUKN365r15XKF7eu0McUFvaPu2zyBptuM91GQxUcjxM2MHp4TUdXf3HufNjTPDJldpFewrQRNNcapIgXc7JAoAAUH3yuB5DCAj+vWKFLoqcYZzhcefaG8s7TUpgUAoCC7VTKRBBklppkGwZ8aKweUE5ACBAS2TyAV53bSA1Xs7GxgkhihSW3fdE23bgbWUrlBnaQ3K9OB6CgNjs7qBuYFleNVkDyIQrbgGikeJijEAlSY8jgcGgNftn2kSwtjMwBZmWOJScBnf3QT5KMFifQHqeK3pw35qPN4NKk1CDk+pZ8jj2pSyzyd9LdT9/nwukjIIyRnbEqnaowOnJIHJPJr0K2baRXRSl8b7dfBHmntS8l/uxj8C7NPF/4JvUe3l1PaJbo/dXC7luplGCMY2GLyDSqd2R7nIHOMc6js2c60oS0UeL9sfmh0q+1YQoxqR1cuC5c89z07S/dlu00MllavLcw960EbSZkQHcUUtkZ4Oc1zDrGr2pstOvQpe5ijmT9lPHMgdPgDnlT5qcg59ea1nCM1uyWUaTpxqRcZLKZzrV9Zm08qJ5Le8iJwstvLGJD0HihLZLZP4OBxzXJr7Ji9abx2Ph5/5OHc7Eg8ypSx2Ph5/wCSQOrmVIkiR0ubk7YYpAAw65kdQThEALn4D41z7eylUrbucpcWuBzLXZ8qtfcynFcWuHcnzPfbDYJLHRrbJitdkty3HAQZjVsfic+IjH4lPrju31ZUqL5vRHpNpXCo0Jc3ovH7EtXlDxJCar2ljifuYla4uT7sEI3Nn+tjO0fPnzxVy2satbVLC5v6czoWmza1xqliPN/Tmbun+zm6vsPqkvdQ5yLSA/EEd6/OTxyBn1BWu/bWVKhqtXzPTWmz6NtrFZfN8f4OlaJosFpEIraJYox5KOvxYnlj8SSatl436A5t7Xre9VVuIp5Vs41+/ihco/X9plRlkAIyMjAGfWpaDpqa6RZXYQ3Cqum+iaUurJRLKziUbo0XxDO4cls85LHk5z1Jr2NGhRgk6cV3/wAnia9etUk1Vk32P7Hy31G3SUyPcXCyKkgMMDPG8mHRY4UYLuIkYM7shwFVB1zXndpTnVuN1J6aLt5+vsem2XTp0bbebWurfLkvIxT2FtMbZhb8rBmZpQ+55pG3Ord74mWIDaGOchupxU+zLBuTnWjp1Jrr7ittXaMVBQoT1zq0+rv/ADgYdcs4u5MYhDO/giRFG5nPuhMDOc10b+NCnQe8l2d/UczZ8ripcR3ZPt16uvJ2PUWks9DcSNmaGy2s2c/eCPb1PXxedeTPZHNrHT9uhafasOb25iVsekkve5P8CCvI27/qNuzkuEE/RKPu2WHpSO7V64rn5v7a6+17dXXco7NcypZ20mPAERsNsbz7x2JwOgPPWqFWn0tzDVYhq1nVt6LK5Liu3uNk8I792c0dLO1hto/ciQLnHU9WY482Ylj8TV81JKgFAKA09W0uK4j7uVNy5DDkgqw91kZSGVh5EEGgK9ptnfyrDDcExxRKVnk7w95cMAVDRNC4MUZOHyTv8sLjJAs1laJDGscSBI0AVVUYAA6AUBWO21kk9xYwSHwSNOvzY28qj8lZzn1A59cp41QazoyiWWvOljJZNApcyOHkLcKwc78jGS6MpVT0wqnIxiu1CzqXFaNxFrDw+1NcV5rBwal7TtqMraSe8k0uTT4PxTyyBl1e3RirSorA8gkfr8a7UrqhCTi5JM4UbO4nFSjBtGfRdNtJNFg2W0Etx9uFvuKqpctIWVWkwTgo6jPPGBXibiDe9GDxyZ7SSnUpYT3W1x5Emvs6uCfDpVmh9XuSw/JY81QVpW66z8v5KSsbjrrvyx9TXm0QWW77Tf6ZYN5rbRGSUr8mw2eo901v/Qwl88pS73ob/wCm05f3JSl3vQ3dBukh7w6ZBN3so2vqF9yxHH7JOCw9OFXIGd2AK0rXtC3jux17EaV9oW1rHdhhvkvzT3NVr6001WV5GeaRi7/illducsB6npnA+uc8lwuL2e9jT0Rw3C62jU38aeSX54skdN7M6jqWGmLafaH8AP38g/L7sEevI9GFdW22bTpay+J+nkdq02TSo/FP4n6LwOkdm+y9rYpstYVj48TdWb+0x8R+WcDyxXROsTNAKA8TShVLMQFUEknoAOST8KA4b2u1ubUHLksLQOvdQY6qCN00in35CMsqNwvh4zmu1b7OnGi6uMy6k/d9vJeZwrnadOVZUc4h+6S9l2Z4vy5mbtAlpF3BtLiSRW4kWVCoUAEiTcUTa24BSh65yAu05nsri76TFZPd5tYx46Fe/trPot6g1vdSTznwy/MirO9E793bo9xIMZEK7sZ6Fm9xRx1LCrtXaVtT68vs1/j1KNHZd1U/bhdunpx9C3ab2AvZcGV4rZeOP2r/ABBwVRT8QXFcyttqb0pxx2vX89Tq0dhQWtWWexaL88i59nOxVtaN3ihpZ8Y76U7mHqEAAVAc87QM+ea5NWtUqvem8nZo0KdGO7TjhFe9vF6U0poxndPLHEAPPnvMf/rxULaSyyU13tMalo9ouNltFJK4+CRiKIj+I15L9MxdWpXuZdb922/oWK2iSLN7RtZa2sZDGfv5cQwDzMkvhXHxAy38NerqTUIucuCWfIrrUoXs90FZNTGB/R9MhEaccNNICXbpycE59DtNc3ZMXKnK4n81R58OCXh1G9TjjkdjrqmgoBQCgFAKA0Y9XgaZoBKpmUZKZ56KT9QGUkdQGUnqMgQvb2TEUZiO67ikE8ESgs0hTh1woJCMjshfou8EmgKb20gimjTUbV829yAHdceBz4EfkEAkju2B6MqjHJx2Nl3e63Rk8J8Hyf5695xdrWe+lXisuPFc1/Ht3Fc0qOD7bH39jFcLNiLu44ASFjQssw8XLe8rDGSqqckgiqt9Zyt5/wDV8G2tS1YX0bmH/ZcUs6cje1rQJTHcx6Qiz280sU8YimWN7OWI/eeB8MGbAH4SpGCOOaJ0GYG0e/cYmstTkB6q9+WH/iDNUZU7t8JryOdKjevhUX/1/wAmKy7PXkTf0bQVRh7ryTR5Hl1Y5B/iqKVjVqLFSq+5fn0IJbOr1VirWb7EsL3+hKJ2A1m6P9Ju4rWM/hhyW/THH8f0qals+hT/AG579f4LFHZdtS/bl9uv8ehdeyHs0srAiRUM0+c99LhmB9VGML8wM/E1dOglguVAKAUBE9mtU7+LDsDPETHOoGMOvBOPJWxuHqCOat3lv0U8xXwy1i+x9vNcH2msXlEV7SyTZ933iRJNLHHJLJ7iIWyxfkZVguzGRnfjIzVaMt2SeM4E470Ws4z1riU627MQSnEV3Pet5i0EaQjpnfKQwXGclRIXx0U1eqbUuZ/ux3L8Zz6eybWH7c97/F6ExZ+ya0Zlkuk3kciISSso6e88jF3II6jYp80qlOpObzJt97yX4UoU1iEUu5YL5Y2UcKCOGNI416KihQPkBxWhubFAKA5l7V8zX2j2o6NO0zD4RbT+o3Vz9q1uisqsv+rXnovc3gsyRsdkvvtc1CXyt4IrdT/b+9b6hlI/96pfpyj0dhF/8m3649kjas8yNTt1qivfncfudOhMr/GWQHaD6lYxkfF6223Vk4Rt4cajx4f5x6mKa1zyLF7LNKMGnxs4++uCbiXqPFL4hwehC7Rj1BrsU4KnBQjwSx5EbeS3VuBQCgFAKArut62cvFCxXZgTzBd3dlsbY4lwd9y2RtTBC5VmByqOBHxWLrsjnswbcYkhMJJlgkyS3etvLNI2dxlU8kyBsg7mA39L0iYks7dwrHJRG3yP1wJ5nyT14WPG3GA7LQGre6A1t3rW0Ymt5sm5s2I8e7h5IS/HeEe8jHa/qp5YDnuu6GsaNMn39lkgMykvB5NHcK43Lt6biMgcPgjLdyz2hTmlTuVnk3r5/fz7fP3uzakJOratrmk8eX28uyFGlW7AFYo+eQyAA/MMmD9Qa67tLapH5Fh8kvdHGV7dU5fPLK5t+zLj7HdSuWuryAyyS2sSrtMhLFHP4AzHJGN3HOMDp5+WvaUKVeUIcEetsKtSrQjOpxf5k6xVUuCgFAKAUBFavPdI8bQRJNFyJELbHB/CyMx2kdQVOD05q3bwt5xaqycZdTxldzXHx9DV56jXm0CK4ZLiWJ4bgDlo5Sr4B91miYBh8DmpI3lSgnRhJSh2rK70pLQbqerJt0BGCAR6GqBsfCVRfJVH0AoCu6l2/wBNgz3l9Bx1COHIx1GI9xz9KAg5vbDpoVmQzyqvUpA2B8y+AOvnQxlGGL2w2z8pY6g69Qy26kEeo+86VnBhyiusy23tm0tjh5JYj0IeF8jr12BvSsGxF/6QhvtejnglWWG3schlIIDu7Aj4NsbkHnivOfqiru2agv3SS8Fr74JqK+Ix+yftDbpbajeSzRhpLiWdk3qXEYGV8Od37wAxzxiu5a0ehoQp/wDFJeSIpPLyQFrYvdrbQSZ73Urk3FxyeIh96yg/hwgRR8eK49u/6raU6n7aawu/83vQkfwwxzO8KMcDpXfIj7QCgFAKAUBFx6HGLhrglixO5VJyiPtEbSIPJ2QBc+QzjG99wEpQGKdFcFG5DKQRnqDwfj5/rW0XKLUl1AiNGt7yEiKRo54V4WYsyy48hIu0q7AfjDLn0q5cTtaq34Jxk+McJx8HlNLsw8czVby0Nu80dHfvVJjmwAZEwCwHRZAQVdeTwwOMkjB5qibHNe33Zm0h8ZvoNPdskiKNvvPXEIkODz7yLnNT0rmrSWISaK9a1o1nmpFMy6H2tisbQRWWnTtHGMvNKUt0kbA3SFpmLcnzI44HQCocNknSQWmTXs/aRqV45FnbWiIo8ckryOm791WQKCfkGHxrKi2YlVjHie9R7Ya3CBldNdz7saCcu39lSwz8+g86OLMKvFnu+9ouqWyGSfToDGAMlbkDr5eLJJ6YAB+tHFozGtCTwjxJ7YbmMbp9GuI4wMlu8Y4+eYQAPmaxhm6nF8GbC+262wpNlejcMjwJg/I7+RzWDOURs/t0LZ+z6bLIBnJZ8benUIjfzFA2kQ9v7YtUu3ZLS2tlwu47ifCM9SzuqeYHSspZMSko8SC1/tjqxQ79RBduBFaFCV9d7QDw48vESfzNMGIyzwR9tHgCrJdi7vp8ZPfvtjU+n3j7j8SQc46CsrBpJVJcNEQlvOI5WkaLT9zHIDglUHkqopCYHqQT8etYybuGVjLNzUO08kro0txA6p7sPdN3Wf3iqnDEeW7IHpWd5mqpRXA9XXbO4nZRJcRNEBgxI0kIb5sBux8N2PhTeZhUYrgSGldoY5Jo7a6h+z2pwIo4SO7Yn/jmHiZST5EDnxA8msp5NJ03FZWr/OBJ9nJFgstcu1AjBdoYwoAC4yqbQOBzMv5V5TbP+/tK3t+pPefdn7RZdoaUmyGg7GWosreW7u1h3x7wAi7ju8Q89z8Y4Ar1e6salJ1ZbzUVktnst1tzqqreIwke2aK2kKMiuFbezBGHDOqg5GMbceYqla2VO1UlT4N5/gs9JvncKtAUAoBQCgFAKAUBG6vosVwUZ96vHnZJG7Iy7sbgCpGQcDIOQcDirNvdVKCajhp8U0mnjhx9+JhxTPk91DZW5eecrGmcyTPk85OMnknyAHNRVanSS3sJdiWEEsHJe2ftdklTZp/3EZ4NzMAC39ypz1H4iM89FIzUZk5xpGqtE7vFfKJmOWkkhRmJ8/HMC361lPBrKClxM+oXF5cOjyXEVyqHcqMBsJ6cog2mmWYVOK4G7ddpdV2hF7tEHlEEXj0HIZR/ZxWd5mnQQNmz7ZX0IwllACfebLlmI4y7GQsx+ZJpvGHQT62a9v2lvO876W1E8wJ2NI3hj/u0UhVOPxct8abxl0VjCeEaeqa3qNxIGlCd2DkQkr3X8a7sv6+LP5cUcmzMaUYrQ96t2nvZ12S3sUSY5WE4J+e3n6Zx8KOTEaMI9RCm7gESxNPNJGpyI1G1ckkkkHGT8Sc4wPKtSTdWcmodTiX9nbp83Jb9DQyH1O5dWZdwjHUouAPqBx19aGMojJJWb3mJ+Zz/ADoZJm27IXzpvW1lK9R4cZ+QPJ+grOGaOrBaZIi5t3jYpIrI46qwII+YPIrBsnngXHsr7OpLuATtMsKMSIwV3FsEjPUYGQcdTx09dlHJDOuovGDXu9CezuWtZXSSMxmRsZxjnB591sjyrDWCSE1NZLVqdv3Wg2FuWCNeThnZjgbWLPuJPoO7JJ9K8taYuNtVanVBYXfov/0WZvdpFk02SyjObO3e5k6d4il+nGO+mIXHHQP5dOK9bp1HKe8/mePzkYtcjuXuNOlkSKIpexBFVy8jb2AYEgKoXauSBuzjrxWJcCSg0pYR2yoy2KAUAoBQCgFAKA+MwAJJwBySaA/NvaXXZtUulfGQcmCNvchjzgSMB1kfGefPA6CgICy7NvqF5JFE21YhiSVzknBIyAOMk9FGBgfnlLJHUqKCyTGoeyZ1RjBcrNIv4Cm3J9Ad7Yb0zj5ittwiVws6opPZ/RZLq5S3TwuxOS2fDtBLE+fGPzwK1SyTzmorJdLz2cSAOtrfJNNHy0PuMM+XDtgnyzj51tuEKuOawVnsvpU95ci3EzRnBLFi3hC9eMgk54xWqWWSzmoxySmqdkswTTW18LoQH71SrIygZycMxyOCfiAcZrO7yNFV1SksZInsp2ZN53zGVYooV3yOwJwOTwB14Unr5VhLJtUqbuO02tc7ICK1W8guFnty23OxkYHJX3WzxkY6+lZa0yYjUzLdawyc7I6BbtYfafsrXs/eFWiWQrsHPkDzxz0J5HTBIyksGlSct/dzhEd7QeyqW0lubdXH2hSe4PiZCNvAIJJ97GOeQeT5YksG1Go5Zz1Fl0ztlaQxW+2d4lhi2yWSwZ7x8EHLkYyWOeTz54JNbKSIpUpNvTxKZDpc0Msd4bf7oSiQxDqqhgwBGOBjgfLnFadZZazHBeNT7U2dzLDOupz2wQDdAI5OcHPOzK5PQ+8MVu2n1lWNOUU1u5K529vv9Iyd9bwsIoYzmVhjeAc8eoHOB169K1k8k1GDgtSW0n7LqWn21vJcLBJbtyrEeIDIyAzDORjnyOeOaysNEct6nNtLOSI7UXHf3l/JH4slII8HIOdsZC+WMj9a0qSUcyfBE1GOIJFw7bSiPUNPt0gedLO3z3ca5yzDYgbPCqNinJrzX6Yi5Qq3EuM5e2vu2TXb03c4N6UXksbS3s4sLcfgiZd+P68pyAfQJ1z68V6rXrOd8KeIrLNr2b9kBNerqHdPHbRA/Z+9LGSdmBUzPvJYJj3Rx5EAc5jZcpppanYawbigFAKAUAoBQCgNPWbQzW80QODJE6A+m5Suf1oD809mLru5VEg294ix88bZIiVKEHoT/MYoD52X1waZqE6TgiGU8sATjklH46jDEHHP5YraLwQ1qe+tC1aff6ZpouJ4rnvTMd3diQOeCxCqAMjljy3/AL7aIgaqTwmjnmmPdwzJfxxMd0jNgAnIb3gQBnawYgH4Z9K0zrktOCcd0sh9pNuheaGxC3UgwzlhjPHXAywyAT0zitt5EPQSejehULC7KsLlLkped4ze4TnPUnCkZJLcYIIOOK1yTuKawTV92tv7iMxPFiN/2ndxbC48wWIOM+ZA/SsuTNI0Yp5MVtdXUE3fWcRg3KFeMsrKccfixnIHpkHPPNYTwbygpLDPus6te3W1bgJ3KnPco6RqT8cEn/1xijbZrCnGPAjGNwsryW+bfd1Ec4HxIyrA488Vg3aT4niNLsyiYvulHR3kRj6fjY560CSXAm49ZvhyY4GPqduf9lxQyZl7SXv7lsPm3+UlAa8uqyltzR2G/wBSOfzLUB6n7QXRGO+tE48jn+eaArktgmctcRZPXapx9AoxQFs7BaerXlnACzAz98xKMoxEu8DxDoSo/OuXtqt0VjUkuWPPT6m9NZki4dkTdXup6lNbxptaRY+/kJ2IseVACrgu5CqdoIA8yMjMuyKP9PZ04deM+L1fuRV4dJI6bpvYi3R1lm3XM45Ek2CFP/RoBsT6DPxPWug3kRgo8CzVg2FAKAUAoBQCgFAKAUByH2o+z1zI93Zxd4sniuIE94t176EDq/qByTzySaA5q1+soEc8aXIXgHdslXyIcMQc8YOCM46UB6jNpF4ks8MPOWVcD/E7fnigN5ftd8NkKSuh4ItoyR8Q0z+AD8vSgJbSfY/eNjMFtAPMzSGRv8KArn4bsUBa9P8AY0R+2v3x+7BCkePq27+VAS9p7IrFf2j3M3P+snYfT7raMUBvQey3SlzizU56l3kY/wC25x9KA3o+wOmr0sLb6xKf5igM47Gad/zfaf8AZ4v/AC0B8fsVpx/+32n0t4x/JaA8/wDAfTf+QWv/AFCf5UA/4D6b/wAgtf8AqE/yoD6vYnTh/wDQWn1t4z/NaA2LfsvZR+5ZWyf2YIx06dFoCQhso1OVjRT6hQP5CgNLWeztrdlTc28cxTO3eucZxnHzwPyoDNpGkQWqGO3hSJCdxVFABJwCTjqcADPwFAb1AKAUAoBQCgFAKAUAoBQCgInV+zNpdHNxbQyt+86An88Z/WgNO27CabGwZbG3yOhManHy3ZoCwIgAAAAA6AUB6oBQCgFAKAUAoBQCgFAKAUAoBQCgFAKAUAoBQCgFAKAUAoBQCgFAKAUAoBQCgFAKAUAoBQCgFAKAUAoBQCgFAKAUAoBQCgFAKAUAoBQCgFAKAUAoBQCgFAKAUAoBQCgFAKAUAoBQCgFAKAUAo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706" name="Picture 10" descr="http://www.whatworksweightloss.com/wp-content/uploads/2013/01/Woman_On_Exercise_Bike_clip_art_mediu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42852"/>
            <a:ext cx="2686050" cy="2828925"/>
          </a:xfrm>
          <a:prstGeom prst="rect">
            <a:avLst/>
          </a:prstGeom>
          <a:noFill/>
        </p:spPr>
      </p:pic>
      <p:pic>
        <p:nvPicPr>
          <p:cNvPr id="29708" name="Picture 12" descr="http://www.gfi.com/blog/wp-content/uploads/2009/09/MSP-begin-at-the-beginni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071942"/>
            <a:ext cx="3714776" cy="1714512"/>
          </a:xfrm>
          <a:prstGeom prst="rect">
            <a:avLst/>
          </a:prstGeom>
          <a:noFill/>
        </p:spPr>
      </p:pic>
      <p:pic>
        <p:nvPicPr>
          <p:cNvPr id="29710" name="Picture 14" descr="http://www.stag-prague.com/images/katakt/target%20gun%20shooting_stag%20pragu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3929066"/>
            <a:ext cx="3143272" cy="1716739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>
            <a:off x="1142976" y="3143248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Arial" pitchFamily="34" charset="0"/>
                <a:cs typeface="Arial" pitchFamily="34" charset="0"/>
              </a:rPr>
              <a:t>Win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715008" y="3214686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Arial" pitchFamily="34" charset="0"/>
                <a:cs typeface="Arial" pitchFamily="34" charset="0"/>
              </a:rPr>
              <a:t>Do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071538" y="6000768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Arial" pitchFamily="34" charset="0"/>
                <a:cs typeface="Arial" pitchFamily="34" charset="0"/>
              </a:rPr>
              <a:t>Begin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786446" y="6000768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Arial" pitchFamily="34" charset="0"/>
                <a:cs typeface="Arial" pitchFamily="34" charset="0"/>
              </a:rPr>
              <a:t>Shoot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95000"/>
                <a:lumOff val="5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globedia.com/imagenes/noticias/2012/3/3/los-errores-metafisicos_8_11187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2631908" cy="2928958"/>
          </a:xfrm>
          <a:prstGeom prst="rect">
            <a:avLst/>
          </a:prstGeom>
          <a:noFill/>
        </p:spPr>
      </p:pic>
      <p:pic>
        <p:nvPicPr>
          <p:cNvPr id="28676" name="Picture 4" descr="http://media.sheknows.com/articles/Image/pregnancyandbaby/mother-feeding-bab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14290"/>
            <a:ext cx="2292206" cy="2928958"/>
          </a:xfrm>
          <a:prstGeom prst="rect">
            <a:avLst/>
          </a:prstGeom>
          <a:noFill/>
        </p:spPr>
      </p:pic>
      <p:pic>
        <p:nvPicPr>
          <p:cNvPr id="28678" name="Picture 6" descr="http://i.istockimg.com/file_thumbview_approve/7139604/2/stock-photo-7139604-classic-santa-giving-christmas-present-to-a-little-gir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0"/>
            <a:ext cx="2867025" cy="3619500"/>
          </a:xfrm>
          <a:prstGeom prst="rect">
            <a:avLst/>
          </a:prstGeom>
          <a:noFill/>
        </p:spPr>
      </p:pic>
      <p:pic>
        <p:nvPicPr>
          <p:cNvPr id="28680" name="Picture 8" descr="https://upload.wikimedia.org/wikipedia/commons/thumb/9/9e/Brett_Gardner_leaping_catch.jpg/447px-Brett_Gardner_leaping_catch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4286256"/>
            <a:ext cx="2786082" cy="2387790"/>
          </a:xfrm>
          <a:prstGeom prst="rect">
            <a:avLst/>
          </a:prstGeom>
          <a:noFill/>
        </p:spPr>
      </p:pic>
      <p:pic>
        <p:nvPicPr>
          <p:cNvPr id="28682" name="Picture 10" descr="http://gamegrace.com/wp-content/uploads/2010/11/fight_night-0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4572008"/>
            <a:ext cx="2286016" cy="2022882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285720" y="3071810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Arial" pitchFamily="34" charset="0"/>
                <a:cs typeface="Arial" pitchFamily="34" charset="0"/>
              </a:rPr>
              <a:t>Lead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357554" y="3214686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Arial" pitchFamily="34" charset="0"/>
                <a:cs typeface="Arial" pitchFamily="34" charset="0"/>
              </a:rPr>
              <a:t>Feed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572264" y="3571876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Arial" pitchFamily="34" charset="0"/>
                <a:cs typeface="Arial" pitchFamily="34" charset="0"/>
              </a:rPr>
              <a:t>Bring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928926" y="5214950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Catch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7358082" y="5286388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Fight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571604" y="2428868"/>
            <a:ext cx="626369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Triangle">
              <a:avLst/>
            </a:prstTxWarp>
            <a:spAutoFit/>
          </a:bodyPr>
          <a:lstStyle/>
          <a:p>
            <a:pPr algn="ctr"/>
            <a:r>
              <a:rPr lang="es-ES" sz="6600" b="1" dirty="0" smtClean="0">
                <a:ln w="571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SECOND PART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95000"/>
                <a:lumOff val="5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85720" y="428604"/>
            <a:ext cx="8572560" cy="6072230"/>
          </a:xfrm>
        </p:spPr>
        <p:txBody>
          <a:bodyPr>
            <a:normAutofit fontScale="92500"/>
          </a:bodyPr>
          <a:lstStyle/>
          <a:p>
            <a:pPr algn="l"/>
            <a:r>
              <a:rPr lang="es-CO" dirty="0" smtClean="0"/>
              <a:t>                                      </a:t>
            </a:r>
          </a:p>
          <a:p>
            <a:pPr algn="l"/>
            <a:r>
              <a:rPr lang="es-CO" dirty="0">
                <a:latin typeface="Arial" pitchFamily="34" charset="0"/>
                <a:cs typeface="Arial" pitchFamily="34" charset="0"/>
              </a:rPr>
              <a:t> </a:t>
            </a:r>
            <a:r>
              <a:rPr lang="es-CO" dirty="0" smtClean="0">
                <a:latin typeface="Arial" pitchFamily="34" charset="0"/>
                <a:cs typeface="Arial" pitchFamily="34" charset="0"/>
              </a:rPr>
              <a:t>                         </a:t>
            </a:r>
            <a:r>
              <a:rPr lang="es-CO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Freeze</a:t>
            </a:r>
            <a:r>
              <a:rPr lang="es-CO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O" sz="2800" dirty="0" smtClean="0">
                <a:latin typeface="Arial" pitchFamily="34" charset="0"/>
                <a:cs typeface="Arial" pitchFamily="34" charset="0"/>
              </a:rPr>
              <a:t>                                  </a:t>
            </a:r>
            <a:r>
              <a:rPr lang="es-CO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Speak</a:t>
            </a:r>
          </a:p>
          <a:p>
            <a:pPr algn="l"/>
            <a:endParaRPr lang="es-CO" dirty="0"/>
          </a:p>
          <a:p>
            <a:pPr algn="l"/>
            <a:endParaRPr lang="es-CO" dirty="0" smtClean="0"/>
          </a:p>
          <a:p>
            <a:pPr algn="l"/>
            <a:endParaRPr lang="es-CO" dirty="0"/>
          </a:p>
          <a:p>
            <a:pPr algn="l"/>
            <a:endParaRPr lang="es-CO" dirty="0" smtClean="0"/>
          </a:p>
          <a:p>
            <a:pPr algn="l"/>
            <a:endParaRPr lang="es-CO" sz="2800" dirty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s-CO" sz="2800" dirty="0" smtClean="0">
                <a:latin typeface="Arial" pitchFamily="34" charset="0"/>
                <a:cs typeface="Arial" pitchFamily="34" charset="0"/>
              </a:rPr>
              <a:t>                           </a:t>
            </a:r>
            <a:r>
              <a:rPr lang="es-CO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O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Steal</a:t>
            </a:r>
            <a:r>
              <a:rPr lang="es-CO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O" sz="2800" dirty="0" smtClean="0">
                <a:latin typeface="Arial" pitchFamily="34" charset="0"/>
                <a:cs typeface="Arial" pitchFamily="34" charset="0"/>
              </a:rPr>
              <a:t>                                   </a:t>
            </a:r>
            <a:r>
              <a:rPr lang="es-CO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Choose</a:t>
            </a:r>
            <a:endParaRPr lang="es-CO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s-CO" dirty="0" smtClean="0"/>
              <a:t>                                             </a:t>
            </a:r>
          </a:p>
          <a:p>
            <a:pPr algn="l"/>
            <a:endParaRPr lang="es-CO" dirty="0"/>
          </a:p>
          <a:p>
            <a:pPr algn="l"/>
            <a:r>
              <a:rPr lang="es-CO" dirty="0" smtClean="0"/>
              <a:t>                                                                                                           </a:t>
            </a:r>
            <a:endParaRPr lang="es-CO" dirty="0"/>
          </a:p>
        </p:txBody>
      </p:sp>
      <p:pic>
        <p:nvPicPr>
          <p:cNvPr id="4" name="3 Imagen" descr="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642918"/>
            <a:ext cx="2407096" cy="1500197"/>
          </a:xfrm>
          <a:prstGeom prst="rect">
            <a:avLst/>
          </a:prstGeom>
        </p:spPr>
      </p:pic>
      <p:pic>
        <p:nvPicPr>
          <p:cNvPr id="5" name="4 Imagen" descr="s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500042"/>
            <a:ext cx="2466975" cy="1847850"/>
          </a:xfrm>
          <a:prstGeom prst="rect">
            <a:avLst/>
          </a:prstGeom>
        </p:spPr>
      </p:pic>
      <p:pic>
        <p:nvPicPr>
          <p:cNvPr id="6" name="5 Imagen" descr="represen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3286124"/>
            <a:ext cx="2131536" cy="2428892"/>
          </a:xfrm>
          <a:prstGeom prst="rect">
            <a:avLst/>
          </a:prstGeom>
        </p:spPr>
      </p:pic>
      <p:pic>
        <p:nvPicPr>
          <p:cNvPr id="8" name="7 Imagen" descr="descarg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8497" y="3500438"/>
            <a:ext cx="2435205" cy="2237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e Offic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értice">
  <a:themeElements>
    <a:clrScheme name="Vért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é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é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328</TotalTime>
  <Words>128</Words>
  <Application>Microsoft Office PowerPoint</Application>
  <PresentationFormat>Presentación en pantalla (4:3)</PresentationFormat>
  <Paragraphs>134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22</vt:i4>
      </vt:variant>
    </vt:vector>
  </HeadingPairs>
  <TitlesOfParts>
    <vt:vector size="24" baseType="lpstr">
      <vt:lpstr>Tema de Office</vt:lpstr>
      <vt:lpstr>Vértice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 </vt:lpstr>
      <vt:lpstr>Diapositiva 19</vt:lpstr>
      <vt:lpstr>Diapositiva 20</vt:lpstr>
      <vt:lpstr>Diapositiva 21</vt:lpstr>
      <vt:lpstr>Diapositiva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isaias</dc:creator>
  <cp:lastModifiedBy>usuario</cp:lastModifiedBy>
  <cp:revision>35</cp:revision>
  <dcterms:created xsi:type="dcterms:W3CDTF">2013-08-31T17:47:16Z</dcterms:created>
  <dcterms:modified xsi:type="dcterms:W3CDTF">2013-09-04T02:49:08Z</dcterms:modified>
</cp:coreProperties>
</file>